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56" r:id="rId2"/>
    <p:sldId id="296" r:id="rId3"/>
    <p:sldId id="294" r:id="rId4"/>
    <p:sldId id="297" r:id="rId5"/>
    <p:sldId id="299" r:id="rId6"/>
    <p:sldId id="302" r:id="rId7"/>
    <p:sldId id="295" r:id="rId8"/>
    <p:sldId id="300" r:id="rId9"/>
    <p:sldId id="301" r:id="rId10"/>
    <p:sldId id="303" r:id="rId11"/>
    <p:sldId id="304" r:id="rId12"/>
    <p:sldId id="30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8900"/>
    <a:srgbClr val="1818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F5ABA-65EF-412A-BF1A-00AEE995DDA9}" v="60" dt="2024-05-01T19:52:53.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0" d="100"/>
          <a:sy n="100" d="100"/>
        </p:scale>
        <p:origin x="138" y="2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ie B Jones" userId="293ff69f-7673-4e05-a68a-d8013d406a14" providerId="ADAL" clId="{84AF5ABA-65EF-412A-BF1A-00AEE995DDA9}"/>
    <pc:docChg chg="undo custSel addSld delSld modSld sldOrd">
      <pc:chgData name="Tracie B Jones" userId="293ff69f-7673-4e05-a68a-d8013d406a14" providerId="ADAL" clId="{84AF5ABA-65EF-412A-BF1A-00AEE995DDA9}" dt="2024-05-01T19:53:04.310" v="2180" actId="14100"/>
      <pc:docMkLst>
        <pc:docMk/>
      </pc:docMkLst>
      <pc:sldChg chg="del">
        <pc:chgData name="Tracie B Jones" userId="293ff69f-7673-4e05-a68a-d8013d406a14" providerId="ADAL" clId="{84AF5ABA-65EF-412A-BF1A-00AEE995DDA9}" dt="2024-05-01T17:32:56.079" v="0" actId="47"/>
        <pc:sldMkLst>
          <pc:docMk/>
          <pc:sldMk cId="812648636" sldId="260"/>
        </pc:sldMkLst>
      </pc:sldChg>
      <pc:sldChg chg="del">
        <pc:chgData name="Tracie B Jones" userId="293ff69f-7673-4e05-a68a-d8013d406a14" providerId="ADAL" clId="{84AF5ABA-65EF-412A-BF1A-00AEE995DDA9}" dt="2024-05-01T17:33:04.277" v="1" actId="47"/>
        <pc:sldMkLst>
          <pc:docMk/>
          <pc:sldMk cId="3091925026" sldId="261"/>
        </pc:sldMkLst>
      </pc:sldChg>
      <pc:sldChg chg="modSp mod ord">
        <pc:chgData name="Tracie B Jones" userId="293ff69f-7673-4e05-a68a-d8013d406a14" providerId="ADAL" clId="{84AF5ABA-65EF-412A-BF1A-00AEE995DDA9}" dt="2024-05-01T19:11:44.966" v="1967" actId="255"/>
        <pc:sldMkLst>
          <pc:docMk/>
          <pc:sldMk cId="1463671249" sldId="294"/>
        </pc:sldMkLst>
        <pc:spChg chg="mod">
          <ac:chgData name="Tracie B Jones" userId="293ff69f-7673-4e05-a68a-d8013d406a14" providerId="ADAL" clId="{84AF5ABA-65EF-412A-BF1A-00AEE995DDA9}" dt="2024-05-01T19:11:44.966" v="1967" actId="255"/>
          <ac:spMkLst>
            <pc:docMk/>
            <pc:sldMk cId="1463671249" sldId="294"/>
            <ac:spMk id="2" creationId="{170718CF-F37A-08EE-7195-6B12485BDDC1}"/>
          </ac:spMkLst>
        </pc:spChg>
      </pc:sldChg>
      <pc:sldChg chg="modSp mod">
        <pc:chgData name="Tracie B Jones" userId="293ff69f-7673-4e05-a68a-d8013d406a14" providerId="ADAL" clId="{84AF5ABA-65EF-412A-BF1A-00AEE995DDA9}" dt="2024-05-01T19:17:39.870" v="2095" actId="20577"/>
        <pc:sldMkLst>
          <pc:docMk/>
          <pc:sldMk cId="626926727" sldId="295"/>
        </pc:sldMkLst>
        <pc:spChg chg="mod">
          <ac:chgData name="Tracie B Jones" userId="293ff69f-7673-4e05-a68a-d8013d406a14" providerId="ADAL" clId="{84AF5ABA-65EF-412A-BF1A-00AEE995DDA9}" dt="2024-05-01T19:17:39.870" v="2095" actId="20577"/>
          <ac:spMkLst>
            <pc:docMk/>
            <pc:sldMk cId="626926727" sldId="295"/>
            <ac:spMk id="4" creationId="{E8C1A4B3-31FD-F2D9-6AEF-4910776F4400}"/>
          </ac:spMkLst>
        </pc:spChg>
        <pc:spChg chg="mod">
          <ac:chgData name="Tracie B Jones" userId="293ff69f-7673-4e05-a68a-d8013d406a14" providerId="ADAL" clId="{84AF5ABA-65EF-412A-BF1A-00AEE995DDA9}" dt="2024-05-01T19:17:31.747" v="2087" actId="20577"/>
          <ac:spMkLst>
            <pc:docMk/>
            <pc:sldMk cId="626926727" sldId="295"/>
            <ac:spMk id="22" creationId="{C61C8A0A-65E4-E749-85BC-28A8AAF0435B}"/>
          </ac:spMkLst>
        </pc:spChg>
      </pc:sldChg>
      <pc:sldChg chg="addSp delSp modSp mod">
        <pc:chgData name="Tracie B Jones" userId="293ff69f-7673-4e05-a68a-d8013d406a14" providerId="ADAL" clId="{84AF5ABA-65EF-412A-BF1A-00AEE995DDA9}" dt="2024-05-01T19:15:14.531" v="2034" actId="1076"/>
        <pc:sldMkLst>
          <pc:docMk/>
          <pc:sldMk cId="3067084173" sldId="296"/>
        </pc:sldMkLst>
        <pc:spChg chg="mod">
          <ac:chgData name="Tracie B Jones" userId="293ff69f-7673-4e05-a68a-d8013d406a14" providerId="ADAL" clId="{84AF5ABA-65EF-412A-BF1A-00AEE995DDA9}" dt="2024-05-01T19:13:28.059" v="2012" actId="20577"/>
          <ac:spMkLst>
            <pc:docMk/>
            <pc:sldMk cId="3067084173" sldId="296"/>
            <ac:spMk id="3" creationId="{B1D03384-8008-3066-EBBC-C85F155C89D4}"/>
          </ac:spMkLst>
        </pc:spChg>
        <pc:spChg chg="mod">
          <ac:chgData name="Tracie B Jones" userId="293ff69f-7673-4e05-a68a-d8013d406a14" providerId="ADAL" clId="{84AF5ABA-65EF-412A-BF1A-00AEE995DDA9}" dt="2024-05-01T19:12:08.185" v="1983" actId="1038"/>
          <ac:spMkLst>
            <pc:docMk/>
            <pc:sldMk cId="3067084173" sldId="296"/>
            <ac:spMk id="4" creationId="{E8C1A4B3-31FD-F2D9-6AEF-4910776F4400}"/>
          </ac:spMkLst>
        </pc:spChg>
        <pc:spChg chg="del">
          <ac:chgData name="Tracie B Jones" userId="293ff69f-7673-4e05-a68a-d8013d406a14" providerId="ADAL" clId="{84AF5ABA-65EF-412A-BF1A-00AEE995DDA9}" dt="2024-05-01T19:11:12.386" v="1954" actId="478"/>
          <ac:spMkLst>
            <pc:docMk/>
            <pc:sldMk cId="3067084173" sldId="296"/>
            <ac:spMk id="21" creationId="{935630D0-262A-FC07-FF27-CEFCDDE397F9}"/>
          </ac:spMkLst>
        </pc:spChg>
        <pc:picChg chg="mod">
          <ac:chgData name="Tracie B Jones" userId="293ff69f-7673-4e05-a68a-d8013d406a14" providerId="ADAL" clId="{84AF5ABA-65EF-412A-BF1A-00AEE995DDA9}" dt="2024-05-01T19:15:14.531" v="2034" actId="1076"/>
          <ac:picMkLst>
            <pc:docMk/>
            <pc:sldMk cId="3067084173" sldId="296"/>
            <ac:picMk id="11" creationId="{87229E74-5504-296E-B089-F057438025B1}"/>
          </ac:picMkLst>
        </pc:picChg>
        <pc:picChg chg="mod">
          <ac:chgData name="Tracie B Jones" userId="293ff69f-7673-4e05-a68a-d8013d406a14" providerId="ADAL" clId="{84AF5ABA-65EF-412A-BF1A-00AEE995DDA9}" dt="2024-05-01T19:15:07.548" v="2032" actId="1076"/>
          <ac:picMkLst>
            <pc:docMk/>
            <pc:sldMk cId="3067084173" sldId="296"/>
            <ac:picMk id="23" creationId="{BFB5BFA5-0C54-0718-A50C-E91DF583C9A6}"/>
          </ac:picMkLst>
        </pc:picChg>
        <pc:picChg chg="add mod">
          <ac:chgData name="Tracie B Jones" userId="293ff69f-7673-4e05-a68a-d8013d406a14" providerId="ADAL" clId="{84AF5ABA-65EF-412A-BF1A-00AEE995DDA9}" dt="2024-05-01T19:15:03.953" v="2031" actId="1076"/>
          <ac:picMkLst>
            <pc:docMk/>
            <pc:sldMk cId="3067084173" sldId="296"/>
            <ac:picMk id="24" creationId="{160E5B22-404A-911C-FB76-D2A9AE297EB2}"/>
          </ac:picMkLst>
        </pc:picChg>
      </pc:sldChg>
      <pc:sldChg chg="setBg">
        <pc:chgData name="Tracie B Jones" userId="293ff69f-7673-4e05-a68a-d8013d406a14" providerId="ADAL" clId="{84AF5ABA-65EF-412A-BF1A-00AEE995DDA9}" dt="2024-05-01T19:15:41.104" v="2036"/>
        <pc:sldMkLst>
          <pc:docMk/>
          <pc:sldMk cId="2035592724" sldId="297"/>
        </pc:sldMkLst>
      </pc:sldChg>
      <pc:sldChg chg="delSp del mod setBg">
        <pc:chgData name="Tracie B Jones" userId="293ff69f-7673-4e05-a68a-d8013d406a14" providerId="ADAL" clId="{84AF5ABA-65EF-412A-BF1A-00AEE995DDA9}" dt="2024-05-01T19:15:25.551" v="2035" actId="47"/>
        <pc:sldMkLst>
          <pc:docMk/>
          <pc:sldMk cId="1841613283" sldId="298"/>
        </pc:sldMkLst>
        <pc:picChg chg="del">
          <ac:chgData name="Tracie B Jones" userId="293ff69f-7673-4e05-a68a-d8013d406a14" providerId="ADAL" clId="{84AF5ABA-65EF-412A-BF1A-00AEE995DDA9}" dt="2024-05-01T19:12:55.671" v="2001" actId="21"/>
          <ac:picMkLst>
            <pc:docMk/>
            <pc:sldMk cId="1841613283" sldId="298"/>
            <ac:picMk id="20" creationId="{160E5B22-404A-911C-FB76-D2A9AE297EB2}"/>
          </ac:picMkLst>
        </pc:picChg>
      </pc:sldChg>
      <pc:sldChg chg="addSp delSp modSp mod setBg">
        <pc:chgData name="Tracie B Jones" userId="293ff69f-7673-4e05-a68a-d8013d406a14" providerId="ADAL" clId="{84AF5ABA-65EF-412A-BF1A-00AEE995DDA9}" dt="2024-05-01T18:52:06.248" v="1648"/>
        <pc:sldMkLst>
          <pc:docMk/>
          <pc:sldMk cId="1187477832" sldId="299"/>
        </pc:sldMkLst>
        <pc:spChg chg="mod">
          <ac:chgData name="Tracie B Jones" userId="293ff69f-7673-4e05-a68a-d8013d406a14" providerId="ADAL" clId="{84AF5ABA-65EF-412A-BF1A-00AEE995DDA9}" dt="2024-05-01T18:12:24.676" v="863" actId="1076"/>
          <ac:spMkLst>
            <pc:docMk/>
            <pc:sldMk cId="1187477832" sldId="299"/>
            <ac:spMk id="2" creationId="{9353A31A-5688-EADD-2EF8-811CF1B4C9EC}"/>
          </ac:spMkLst>
        </pc:spChg>
        <pc:spChg chg="mod ord">
          <ac:chgData name="Tracie B Jones" userId="293ff69f-7673-4e05-a68a-d8013d406a14" providerId="ADAL" clId="{84AF5ABA-65EF-412A-BF1A-00AEE995DDA9}" dt="2024-05-01T18:09:58.476" v="806" actId="26606"/>
          <ac:spMkLst>
            <pc:docMk/>
            <pc:sldMk cId="1187477832" sldId="299"/>
            <ac:spMk id="6" creationId="{7D6B555B-1ED4-FC92-465C-E833AB8E0E16}"/>
          </ac:spMkLst>
        </pc:spChg>
        <pc:spChg chg="add del">
          <ac:chgData name="Tracie B Jones" userId="293ff69f-7673-4e05-a68a-d8013d406a14" providerId="ADAL" clId="{84AF5ABA-65EF-412A-BF1A-00AEE995DDA9}" dt="2024-05-01T18:09:58.476" v="806" actId="26606"/>
          <ac:spMkLst>
            <pc:docMk/>
            <pc:sldMk cId="1187477832" sldId="299"/>
            <ac:spMk id="54" creationId="{0288C6B4-AFC3-407F-A595-EFFD38D4CCAF}"/>
          </ac:spMkLst>
        </pc:spChg>
        <pc:spChg chg="add del">
          <ac:chgData name="Tracie B Jones" userId="293ff69f-7673-4e05-a68a-d8013d406a14" providerId="ADAL" clId="{84AF5ABA-65EF-412A-BF1A-00AEE995DDA9}" dt="2024-05-01T18:09:58.476" v="806" actId="26606"/>
          <ac:spMkLst>
            <pc:docMk/>
            <pc:sldMk cId="1187477832" sldId="299"/>
            <ac:spMk id="56" creationId="{CF236821-17FE-429B-8D2C-08E13A64EA40}"/>
          </ac:spMkLst>
        </pc:spChg>
        <pc:spChg chg="add del">
          <ac:chgData name="Tracie B Jones" userId="293ff69f-7673-4e05-a68a-d8013d406a14" providerId="ADAL" clId="{84AF5ABA-65EF-412A-BF1A-00AEE995DDA9}" dt="2024-05-01T18:09:58.476" v="806" actId="26606"/>
          <ac:spMkLst>
            <pc:docMk/>
            <pc:sldMk cId="1187477832" sldId="299"/>
            <ac:spMk id="58" creationId="{C0BDBCD2-E081-43AB-9119-C55465E59757}"/>
          </ac:spMkLst>
        </pc:spChg>
        <pc:spChg chg="add del">
          <ac:chgData name="Tracie B Jones" userId="293ff69f-7673-4e05-a68a-d8013d406a14" providerId="ADAL" clId="{84AF5ABA-65EF-412A-BF1A-00AEE995DDA9}" dt="2024-05-01T18:09:58.476" v="806" actId="26606"/>
          <ac:spMkLst>
            <pc:docMk/>
            <pc:sldMk cId="1187477832" sldId="299"/>
            <ac:spMk id="60" creationId="{98E79BE4-34FE-485A-98A5-92CE8F7C4743}"/>
          </ac:spMkLst>
        </pc:spChg>
        <pc:spChg chg="add del">
          <ac:chgData name="Tracie B Jones" userId="293ff69f-7673-4e05-a68a-d8013d406a14" providerId="ADAL" clId="{84AF5ABA-65EF-412A-BF1A-00AEE995DDA9}" dt="2024-05-01T18:09:58.476" v="806" actId="26606"/>
          <ac:spMkLst>
            <pc:docMk/>
            <pc:sldMk cId="1187477832" sldId="299"/>
            <ac:spMk id="62" creationId="{7A5F0580-5EE9-419F-96EE-B6529EF6E7D0}"/>
          </ac:spMkLst>
        </pc:spChg>
        <pc:spChg chg="add del">
          <ac:chgData name="Tracie B Jones" userId="293ff69f-7673-4e05-a68a-d8013d406a14" providerId="ADAL" clId="{84AF5ABA-65EF-412A-BF1A-00AEE995DDA9}" dt="2024-05-01T18:09:58.476" v="806" actId="26606"/>
          <ac:spMkLst>
            <pc:docMk/>
            <pc:sldMk cId="1187477832" sldId="299"/>
            <ac:spMk id="67" creationId="{959C6B72-F8E6-4281-8F3E-93FC0DC98039}"/>
          </ac:spMkLst>
        </pc:spChg>
        <pc:spChg chg="add del">
          <ac:chgData name="Tracie B Jones" userId="293ff69f-7673-4e05-a68a-d8013d406a14" providerId="ADAL" clId="{84AF5ABA-65EF-412A-BF1A-00AEE995DDA9}" dt="2024-05-01T18:09:58.476" v="806" actId="26606"/>
          <ac:spMkLst>
            <pc:docMk/>
            <pc:sldMk cId="1187477832" sldId="299"/>
            <ac:spMk id="69" creationId="{490234EE-E0D8-4805-9227-CCEAC601691F}"/>
          </ac:spMkLst>
        </pc:spChg>
        <pc:picChg chg="mod">
          <ac:chgData name="Tracie B Jones" userId="293ff69f-7673-4e05-a68a-d8013d406a14" providerId="ADAL" clId="{84AF5ABA-65EF-412A-BF1A-00AEE995DDA9}" dt="2024-05-01T18:09:58.476" v="806" actId="26606"/>
          <ac:picMkLst>
            <pc:docMk/>
            <pc:sldMk cId="1187477832" sldId="299"/>
            <ac:picMk id="5" creationId="{2CD5B481-4704-904A-E4DA-AB3D2921E60D}"/>
          </ac:picMkLst>
        </pc:picChg>
        <pc:picChg chg="mod">
          <ac:chgData name="Tracie B Jones" userId="293ff69f-7673-4e05-a68a-d8013d406a14" providerId="ADAL" clId="{84AF5ABA-65EF-412A-BF1A-00AEE995DDA9}" dt="2024-05-01T18:09:58.476" v="806" actId="26606"/>
          <ac:picMkLst>
            <pc:docMk/>
            <pc:sldMk cId="1187477832" sldId="299"/>
            <ac:picMk id="8" creationId="{29394630-4B37-10F5-EE3B-0E105A9A361A}"/>
          </ac:picMkLst>
        </pc:picChg>
        <pc:picChg chg="mod">
          <ac:chgData name="Tracie B Jones" userId="293ff69f-7673-4e05-a68a-d8013d406a14" providerId="ADAL" clId="{84AF5ABA-65EF-412A-BF1A-00AEE995DDA9}" dt="2024-05-01T18:11:08.738" v="809" actId="1076"/>
          <ac:picMkLst>
            <pc:docMk/>
            <pc:sldMk cId="1187477832" sldId="299"/>
            <ac:picMk id="9" creationId="{3CBD266D-D41F-7344-7DD5-2656BBD39B56}"/>
          </ac:picMkLst>
        </pc:picChg>
      </pc:sldChg>
      <pc:sldChg chg="addSp modSp new mod setBg">
        <pc:chgData name="Tracie B Jones" userId="293ff69f-7673-4e05-a68a-d8013d406a14" providerId="ADAL" clId="{84AF5ABA-65EF-412A-BF1A-00AEE995DDA9}" dt="2024-05-01T19:34:44.605" v="2099" actId="1076"/>
        <pc:sldMkLst>
          <pc:docMk/>
          <pc:sldMk cId="619239119" sldId="300"/>
        </pc:sldMkLst>
        <pc:spChg chg="mod">
          <ac:chgData name="Tracie B Jones" userId="293ff69f-7673-4e05-a68a-d8013d406a14" providerId="ADAL" clId="{84AF5ABA-65EF-412A-BF1A-00AEE995DDA9}" dt="2024-05-01T19:18:11.619" v="2098" actId="1076"/>
          <ac:spMkLst>
            <pc:docMk/>
            <pc:sldMk cId="619239119" sldId="300"/>
            <ac:spMk id="2" creationId="{492AD407-F947-1FB7-E4AF-5925CF685811}"/>
          </ac:spMkLst>
        </pc:spChg>
        <pc:spChg chg="mod">
          <ac:chgData name="Tracie B Jones" userId="293ff69f-7673-4e05-a68a-d8013d406a14" providerId="ADAL" clId="{84AF5ABA-65EF-412A-BF1A-00AEE995DDA9}" dt="2024-05-01T19:34:44.605" v="2099" actId="1076"/>
          <ac:spMkLst>
            <pc:docMk/>
            <pc:sldMk cId="619239119" sldId="300"/>
            <ac:spMk id="3" creationId="{6AAD5D46-F227-48F8-FD06-FE2BE2AFFB8F}"/>
          </ac:spMkLst>
        </pc:spChg>
        <pc:spChg chg="add">
          <ac:chgData name="Tracie B Jones" userId="293ff69f-7673-4e05-a68a-d8013d406a14" providerId="ADAL" clId="{84AF5ABA-65EF-412A-BF1A-00AEE995DDA9}" dt="2024-05-01T17:38:45.713" v="47" actId="26606"/>
          <ac:spMkLst>
            <pc:docMk/>
            <pc:sldMk cId="619239119" sldId="300"/>
            <ac:spMk id="2057" creationId="{959C6B72-F8E6-4281-8F3E-93FC0DC98039}"/>
          </ac:spMkLst>
        </pc:spChg>
        <pc:spChg chg="add">
          <ac:chgData name="Tracie B Jones" userId="293ff69f-7673-4e05-a68a-d8013d406a14" providerId="ADAL" clId="{84AF5ABA-65EF-412A-BF1A-00AEE995DDA9}" dt="2024-05-01T17:38:45.713" v="47" actId="26606"/>
          <ac:spMkLst>
            <pc:docMk/>
            <pc:sldMk cId="619239119" sldId="300"/>
            <ac:spMk id="2059" creationId="{490234EE-E0D8-4805-9227-CCEAC601691F}"/>
          </ac:spMkLst>
        </pc:spChg>
        <pc:picChg chg="add mod modCrop">
          <ac:chgData name="Tracie B Jones" userId="293ff69f-7673-4e05-a68a-d8013d406a14" providerId="ADAL" clId="{84AF5ABA-65EF-412A-BF1A-00AEE995DDA9}" dt="2024-05-01T17:39:08.260" v="49" actId="27614"/>
          <ac:picMkLst>
            <pc:docMk/>
            <pc:sldMk cId="619239119" sldId="300"/>
            <ac:picMk id="5" creationId="{A9A07A08-8A78-8921-8562-AE4BF775AE3B}"/>
          </ac:picMkLst>
        </pc:picChg>
        <pc:picChg chg="add mod ord">
          <ac:chgData name="Tracie B Jones" userId="293ff69f-7673-4e05-a68a-d8013d406a14" providerId="ADAL" clId="{84AF5ABA-65EF-412A-BF1A-00AEE995DDA9}" dt="2024-05-01T17:38:45.713" v="47" actId="26606"/>
          <ac:picMkLst>
            <pc:docMk/>
            <pc:sldMk cId="619239119" sldId="300"/>
            <ac:picMk id="2050" creationId="{F247B031-161F-EBF5-B71E-99EC7289D08A}"/>
          </ac:picMkLst>
        </pc:picChg>
        <pc:picChg chg="add mod ord">
          <ac:chgData name="Tracie B Jones" userId="293ff69f-7673-4e05-a68a-d8013d406a14" providerId="ADAL" clId="{84AF5ABA-65EF-412A-BF1A-00AEE995DDA9}" dt="2024-05-01T17:38:45.713" v="47" actId="26606"/>
          <ac:picMkLst>
            <pc:docMk/>
            <pc:sldMk cId="619239119" sldId="300"/>
            <ac:picMk id="2052" creationId="{6F9EBD3F-E3E6-933C-F418-42C22EAE7172}"/>
          </ac:picMkLst>
        </pc:picChg>
      </pc:sldChg>
      <pc:sldChg chg="addSp modSp new mod setBg">
        <pc:chgData name="Tracie B Jones" userId="293ff69f-7673-4e05-a68a-d8013d406a14" providerId="ADAL" clId="{84AF5ABA-65EF-412A-BF1A-00AEE995DDA9}" dt="2024-05-01T19:35:22.909" v="2106" actId="14100"/>
        <pc:sldMkLst>
          <pc:docMk/>
          <pc:sldMk cId="2389586755" sldId="301"/>
        </pc:sldMkLst>
        <pc:spChg chg="mod">
          <ac:chgData name="Tracie B Jones" userId="293ff69f-7673-4e05-a68a-d8013d406a14" providerId="ADAL" clId="{84AF5ABA-65EF-412A-BF1A-00AEE995DDA9}" dt="2024-05-01T19:18:07.484" v="2097" actId="1076"/>
          <ac:spMkLst>
            <pc:docMk/>
            <pc:sldMk cId="2389586755" sldId="301"/>
            <ac:spMk id="2" creationId="{188210E3-75A4-240D-BD07-D43B3F77C960}"/>
          </ac:spMkLst>
        </pc:spChg>
        <pc:spChg chg="mod ord">
          <ac:chgData name="Tracie B Jones" userId="293ff69f-7673-4e05-a68a-d8013d406a14" providerId="ADAL" clId="{84AF5ABA-65EF-412A-BF1A-00AEE995DDA9}" dt="2024-05-01T19:35:22.909" v="2106" actId="14100"/>
          <ac:spMkLst>
            <pc:docMk/>
            <pc:sldMk cId="2389586755" sldId="301"/>
            <ac:spMk id="3" creationId="{158BD05C-32E1-D77A-A484-797F4A448E4B}"/>
          </ac:spMkLst>
        </pc:spChg>
        <pc:spChg chg="add">
          <ac:chgData name="Tracie B Jones" userId="293ff69f-7673-4e05-a68a-d8013d406a14" providerId="ADAL" clId="{84AF5ABA-65EF-412A-BF1A-00AEE995DDA9}" dt="2024-05-01T18:17:26.602" v="873" actId="26606"/>
          <ac:spMkLst>
            <pc:docMk/>
            <pc:sldMk cId="2389586755" sldId="301"/>
            <ac:spMk id="10" creationId="{7B831B6F-405A-4B47-B9BB-5CA88F285844}"/>
          </ac:spMkLst>
        </pc:spChg>
        <pc:spChg chg="add">
          <ac:chgData name="Tracie B Jones" userId="293ff69f-7673-4e05-a68a-d8013d406a14" providerId="ADAL" clId="{84AF5ABA-65EF-412A-BF1A-00AEE995DDA9}" dt="2024-05-01T18:17:26.602" v="873" actId="26606"/>
          <ac:spMkLst>
            <pc:docMk/>
            <pc:sldMk cId="2389586755" sldId="301"/>
            <ac:spMk id="12" creationId="{953EE71A-6488-4203-A7C4-77102FD0DCCA}"/>
          </ac:spMkLst>
        </pc:spChg>
        <pc:picChg chg="add mod modCrop">
          <ac:chgData name="Tracie B Jones" userId="293ff69f-7673-4e05-a68a-d8013d406a14" providerId="ADAL" clId="{84AF5ABA-65EF-412A-BF1A-00AEE995DDA9}" dt="2024-05-01T18:49:22.233" v="1633" actId="1076"/>
          <ac:picMkLst>
            <pc:docMk/>
            <pc:sldMk cId="2389586755" sldId="301"/>
            <ac:picMk id="5" creationId="{1158D9C8-56C3-A939-41E3-138DAB11213B}"/>
          </ac:picMkLst>
        </pc:picChg>
        <pc:picChg chg="add mod">
          <ac:chgData name="Tracie B Jones" userId="293ff69f-7673-4e05-a68a-d8013d406a14" providerId="ADAL" clId="{84AF5ABA-65EF-412A-BF1A-00AEE995DDA9}" dt="2024-05-01T19:34:59.484" v="2100" actId="1076"/>
          <ac:picMkLst>
            <pc:docMk/>
            <pc:sldMk cId="2389586755" sldId="301"/>
            <ac:picMk id="4098" creationId="{3A324479-9114-4FF3-E6D6-CE43816B3BB9}"/>
          </ac:picMkLst>
        </pc:picChg>
        <pc:picChg chg="add mod">
          <ac:chgData name="Tracie B Jones" userId="293ff69f-7673-4e05-a68a-d8013d406a14" providerId="ADAL" clId="{84AF5ABA-65EF-412A-BF1A-00AEE995DDA9}" dt="2024-05-01T19:35:15.765" v="2104" actId="1076"/>
          <ac:picMkLst>
            <pc:docMk/>
            <pc:sldMk cId="2389586755" sldId="301"/>
            <ac:picMk id="4100" creationId="{F43BC5F5-BF6F-6B10-F507-5FFCC808518B}"/>
          </ac:picMkLst>
        </pc:picChg>
      </pc:sldChg>
      <pc:sldChg chg="addSp delSp modSp new mod setBg">
        <pc:chgData name="Tracie B Jones" userId="293ff69f-7673-4e05-a68a-d8013d406a14" providerId="ADAL" clId="{84AF5ABA-65EF-412A-BF1A-00AEE995DDA9}" dt="2024-05-01T19:16:59.475" v="2068" actId="1076"/>
        <pc:sldMkLst>
          <pc:docMk/>
          <pc:sldMk cId="3656472655" sldId="302"/>
        </pc:sldMkLst>
        <pc:spChg chg="mod">
          <ac:chgData name="Tracie B Jones" userId="293ff69f-7673-4e05-a68a-d8013d406a14" providerId="ADAL" clId="{84AF5ABA-65EF-412A-BF1A-00AEE995DDA9}" dt="2024-05-01T17:57:35.158" v="755" actId="26606"/>
          <ac:spMkLst>
            <pc:docMk/>
            <pc:sldMk cId="3656472655" sldId="302"/>
            <ac:spMk id="2" creationId="{1754770A-ACA1-6942-C2A2-4D8BFDC6996C}"/>
          </ac:spMkLst>
        </pc:spChg>
        <pc:spChg chg="mod">
          <ac:chgData name="Tracie B Jones" userId="293ff69f-7673-4e05-a68a-d8013d406a14" providerId="ADAL" clId="{84AF5ABA-65EF-412A-BF1A-00AEE995DDA9}" dt="2024-05-01T17:57:35.158" v="755" actId="26606"/>
          <ac:spMkLst>
            <pc:docMk/>
            <pc:sldMk cId="3656472655" sldId="302"/>
            <ac:spMk id="3" creationId="{846DA3F1-DB53-7B30-B778-D284888C5D24}"/>
          </ac:spMkLst>
        </pc:spChg>
        <pc:spChg chg="add mod">
          <ac:chgData name="Tracie B Jones" userId="293ff69f-7673-4e05-a68a-d8013d406a14" providerId="ADAL" clId="{84AF5ABA-65EF-412A-BF1A-00AEE995DDA9}" dt="2024-05-01T18:04:28.632" v="798" actId="1076"/>
          <ac:spMkLst>
            <pc:docMk/>
            <pc:sldMk cId="3656472655" sldId="302"/>
            <ac:spMk id="8" creationId="{D16C7F12-3640-EDEC-9744-792A237CF4E9}"/>
          </ac:spMkLst>
        </pc:spChg>
        <pc:spChg chg="add mod">
          <ac:chgData name="Tracie B Jones" userId="293ff69f-7673-4e05-a68a-d8013d406a14" providerId="ADAL" clId="{84AF5ABA-65EF-412A-BF1A-00AEE995DDA9}" dt="2024-05-01T18:04:43.111" v="801" actId="1076"/>
          <ac:spMkLst>
            <pc:docMk/>
            <pc:sldMk cId="3656472655" sldId="302"/>
            <ac:spMk id="9" creationId="{DA37F4AC-8294-960E-61CF-213CBEE6EF6E}"/>
          </ac:spMkLst>
        </pc:spChg>
        <pc:spChg chg="add">
          <ac:chgData name="Tracie B Jones" userId="293ff69f-7673-4e05-a68a-d8013d406a14" providerId="ADAL" clId="{84AF5ABA-65EF-412A-BF1A-00AEE995DDA9}" dt="2024-05-01T17:57:35.158" v="755" actId="26606"/>
          <ac:spMkLst>
            <pc:docMk/>
            <pc:sldMk cId="3656472655" sldId="302"/>
            <ac:spMk id="10" creationId="{2B97F24A-32CE-4C1C-A50D-3016B394DCFB}"/>
          </ac:spMkLst>
        </pc:spChg>
        <pc:spChg chg="add del">
          <ac:chgData name="Tracie B Jones" userId="293ff69f-7673-4e05-a68a-d8013d406a14" providerId="ADAL" clId="{84AF5ABA-65EF-412A-BF1A-00AEE995DDA9}" dt="2024-05-01T18:02:40.609" v="776" actId="478"/>
          <ac:spMkLst>
            <pc:docMk/>
            <pc:sldMk cId="3656472655" sldId="302"/>
            <ac:spMk id="11" creationId="{5B8038D2-E770-23D8-17C3-90053FC1C711}"/>
          </ac:spMkLst>
        </pc:spChg>
        <pc:spChg chg="add">
          <ac:chgData name="Tracie B Jones" userId="293ff69f-7673-4e05-a68a-d8013d406a14" providerId="ADAL" clId="{84AF5ABA-65EF-412A-BF1A-00AEE995DDA9}" dt="2024-05-01T17:57:35.158" v="755" actId="26606"/>
          <ac:spMkLst>
            <pc:docMk/>
            <pc:sldMk cId="3656472655" sldId="302"/>
            <ac:spMk id="12" creationId="{6357EC4F-235E-4222-A36F-C7878ACE37F2}"/>
          </ac:spMkLst>
        </pc:spChg>
        <pc:spChg chg="add mod">
          <ac:chgData name="Tracie B Jones" userId="293ff69f-7673-4e05-a68a-d8013d406a14" providerId="ADAL" clId="{84AF5ABA-65EF-412A-BF1A-00AEE995DDA9}" dt="2024-05-01T18:03:52.800" v="793" actId="1076"/>
          <ac:spMkLst>
            <pc:docMk/>
            <pc:sldMk cId="3656472655" sldId="302"/>
            <ac:spMk id="13" creationId="{6EC73B6B-49E1-AD98-A04F-30D5CEECC060}"/>
          </ac:spMkLst>
        </pc:spChg>
        <pc:spChg chg="add mod">
          <ac:chgData name="Tracie B Jones" userId="293ff69f-7673-4e05-a68a-d8013d406a14" providerId="ADAL" clId="{84AF5ABA-65EF-412A-BF1A-00AEE995DDA9}" dt="2024-05-01T18:04:00.239" v="794" actId="207"/>
          <ac:spMkLst>
            <pc:docMk/>
            <pc:sldMk cId="3656472655" sldId="302"/>
            <ac:spMk id="14" creationId="{FBC10A32-32FB-DA41-B917-ED1AFCF13E25}"/>
          </ac:spMkLst>
        </pc:spChg>
        <pc:spChg chg="add mod">
          <ac:chgData name="Tracie B Jones" userId="293ff69f-7673-4e05-a68a-d8013d406a14" providerId="ADAL" clId="{84AF5ABA-65EF-412A-BF1A-00AEE995DDA9}" dt="2024-05-01T18:04:13.600" v="796" actId="1076"/>
          <ac:spMkLst>
            <pc:docMk/>
            <pc:sldMk cId="3656472655" sldId="302"/>
            <ac:spMk id="15" creationId="{3B906AE3-33AF-8C37-3C1A-A4CF7F012224}"/>
          </ac:spMkLst>
        </pc:spChg>
        <pc:spChg chg="add mod">
          <ac:chgData name="Tracie B Jones" userId="293ff69f-7673-4e05-a68a-d8013d406a14" providerId="ADAL" clId="{84AF5ABA-65EF-412A-BF1A-00AEE995DDA9}" dt="2024-05-01T19:16:52.029" v="2067" actId="6549"/>
          <ac:spMkLst>
            <pc:docMk/>
            <pc:sldMk cId="3656472655" sldId="302"/>
            <ac:spMk id="16" creationId="{E006CAD0-9695-55E6-A566-BF49A815305E}"/>
          </ac:spMkLst>
        </pc:spChg>
        <pc:spChg chg="add mod">
          <ac:chgData name="Tracie B Jones" userId="293ff69f-7673-4e05-a68a-d8013d406a14" providerId="ADAL" clId="{84AF5ABA-65EF-412A-BF1A-00AEE995DDA9}" dt="2024-05-01T19:16:34.911" v="2049" actId="1036"/>
          <ac:spMkLst>
            <pc:docMk/>
            <pc:sldMk cId="3656472655" sldId="302"/>
            <ac:spMk id="18" creationId="{44A1A7CC-D55B-E5C2-548A-56205AC76C91}"/>
          </ac:spMkLst>
        </pc:spChg>
        <pc:spChg chg="add mod">
          <ac:chgData name="Tracie B Jones" userId="293ff69f-7673-4e05-a68a-d8013d406a14" providerId="ADAL" clId="{84AF5ABA-65EF-412A-BF1A-00AEE995DDA9}" dt="2024-05-01T19:16:59.475" v="2068" actId="1076"/>
          <ac:spMkLst>
            <pc:docMk/>
            <pc:sldMk cId="3656472655" sldId="302"/>
            <ac:spMk id="19" creationId="{BB3A1083-1A4D-ECEC-F814-D790DF275C17}"/>
          </ac:spMkLst>
        </pc:spChg>
        <pc:picChg chg="add del mod">
          <ac:chgData name="Tracie B Jones" userId="293ff69f-7673-4e05-a68a-d8013d406a14" providerId="ADAL" clId="{84AF5ABA-65EF-412A-BF1A-00AEE995DDA9}" dt="2024-05-01T17:58:41.928" v="756" actId="478"/>
          <ac:picMkLst>
            <pc:docMk/>
            <pc:sldMk cId="3656472655" sldId="302"/>
            <ac:picMk id="5" creationId="{6B107ABF-F3BB-06EF-7217-BB62E3268C5E}"/>
          </ac:picMkLst>
        </pc:picChg>
        <pc:picChg chg="add mod modCrop">
          <ac:chgData name="Tracie B Jones" userId="293ff69f-7673-4e05-a68a-d8013d406a14" providerId="ADAL" clId="{84AF5ABA-65EF-412A-BF1A-00AEE995DDA9}" dt="2024-05-01T17:59:22.839" v="764" actId="1076"/>
          <ac:picMkLst>
            <pc:docMk/>
            <pc:sldMk cId="3656472655" sldId="302"/>
            <ac:picMk id="7" creationId="{12EBC28B-B5C3-C3DE-70AC-414840C30B62}"/>
          </ac:picMkLst>
        </pc:picChg>
      </pc:sldChg>
      <pc:sldChg chg="addSp delSp modSp new mod setBg">
        <pc:chgData name="Tracie B Jones" userId="293ff69f-7673-4e05-a68a-d8013d406a14" providerId="ADAL" clId="{84AF5ABA-65EF-412A-BF1A-00AEE995DDA9}" dt="2024-05-01T19:38:17.829" v="2120" actId="20577"/>
        <pc:sldMkLst>
          <pc:docMk/>
          <pc:sldMk cId="1154476194" sldId="303"/>
        </pc:sldMkLst>
        <pc:spChg chg="mod">
          <ac:chgData name="Tracie B Jones" userId="293ff69f-7673-4e05-a68a-d8013d406a14" providerId="ADAL" clId="{84AF5ABA-65EF-412A-BF1A-00AEE995DDA9}" dt="2024-05-01T18:56:10.320" v="1678" actId="26606"/>
          <ac:spMkLst>
            <pc:docMk/>
            <pc:sldMk cId="1154476194" sldId="303"/>
            <ac:spMk id="2" creationId="{20D59271-C456-A475-9DEE-2A0C22B03D05}"/>
          </ac:spMkLst>
        </pc:spChg>
        <pc:spChg chg="mod">
          <ac:chgData name="Tracie B Jones" userId="293ff69f-7673-4e05-a68a-d8013d406a14" providerId="ADAL" clId="{84AF5ABA-65EF-412A-BF1A-00AEE995DDA9}" dt="2024-05-01T19:38:17.829" v="2120" actId="20577"/>
          <ac:spMkLst>
            <pc:docMk/>
            <pc:sldMk cId="1154476194" sldId="303"/>
            <ac:spMk id="3" creationId="{0FE85DB2-8E31-63F9-4276-1ED0DE5F055B}"/>
          </ac:spMkLst>
        </pc:spChg>
        <pc:spChg chg="add ord">
          <ac:chgData name="Tracie B Jones" userId="293ff69f-7673-4e05-a68a-d8013d406a14" providerId="ADAL" clId="{84AF5ABA-65EF-412A-BF1A-00AEE995DDA9}" dt="2024-05-01T18:55:56.206" v="1676" actId="26606"/>
          <ac:spMkLst>
            <pc:docMk/>
            <pc:sldMk cId="1154476194" sldId="303"/>
            <ac:spMk id="4" creationId="{98199C88-3199-B65F-0869-8F5F4D9CCA30}"/>
          </ac:spMkLst>
        </pc:spChg>
        <pc:spChg chg="add mod">
          <ac:chgData name="Tracie B Jones" userId="293ff69f-7673-4e05-a68a-d8013d406a14" providerId="ADAL" clId="{84AF5ABA-65EF-412A-BF1A-00AEE995DDA9}" dt="2024-05-01T18:53:53.512" v="1664"/>
          <ac:spMkLst>
            <pc:docMk/>
            <pc:sldMk cId="1154476194" sldId="303"/>
            <ac:spMk id="5" creationId="{EB1E6F14-9D3D-2CDE-612A-95A5CBEF2A7B}"/>
          </ac:spMkLst>
        </pc:spChg>
        <pc:spChg chg="add del">
          <ac:chgData name="Tracie B Jones" userId="293ff69f-7673-4e05-a68a-d8013d406a14" providerId="ADAL" clId="{84AF5ABA-65EF-412A-BF1A-00AEE995DDA9}" dt="2024-05-01T18:55:56.206" v="1676" actId="26606"/>
          <ac:spMkLst>
            <pc:docMk/>
            <pc:sldMk cId="1154476194" sldId="303"/>
            <ac:spMk id="12" creationId="{B1595A09-E336-4D1B-9B3A-06A2287A54E2}"/>
          </ac:spMkLst>
        </pc:spChg>
        <pc:spChg chg="add del">
          <ac:chgData name="Tracie B Jones" userId="293ff69f-7673-4e05-a68a-d8013d406a14" providerId="ADAL" clId="{84AF5ABA-65EF-412A-BF1A-00AEE995DDA9}" dt="2024-05-01T18:55:56.206" v="1676" actId="26606"/>
          <ac:spMkLst>
            <pc:docMk/>
            <pc:sldMk cId="1154476194" sldId="303"/>
            <ac:spMk id="14" creationId="{3540989C-C7B8-473B-BF87-6F2DA6A90006}"/>
          </ac:spMkLst>
        </pc:spChg>
        <pc:spChg chg="add del">
          <ac:chgData name="Tracie B Jones" userId="293ff69f-7673-4e05-a68a-d8013d406a14" providerId="ADAL" clId="{84AF5ABA-65EF-412A-BF1A-00AEE995DDA9}" dt="2024-05-01T18:56:10.320" v="1678" actId="26606"/>
          <ac:spMkLst>
            <pc:docMk/>
            <pc:sldMk cId="1154476194" sldId="303"/>
            <ac:spMk id="19" creationId="{F13C74B1-5B17-4795-BED0-7140497B445A}"/>
          </ac:spMkLst>
        </pc:spChg>
        <pc:spChg chg="add del">
          <ac:chgData name="Tracie B Jones" userId="293ff69f-7673-4e05-a68a-d8013d406a14" providerId="ADAL" clId="{84AF5ABA-65EF-412A-BF1A-00AEE995DDA9}" dt="2024-05-01T18:56:10.320" v="1678" actId="26606"/>
          <ac:spMkLst>
            <pc:docMk/>
            <pc:sldMk cId="1154476194" sldId="303"/>
            <ac:spMk id="21" creationId="{D4974D33-8DC5-464E-8C6D-BE58F0669C17}"/>
          </ac:spMkLst>
        </pc:spChg>
        <pc:spChg chg="add">
          <ac:chgData name="Tracie B Jones" userId="293ff69f-7673-4e05-a68a-d8013d406a14" providerId="ADAL" clId="{84AF5ABA-65EF-412A-BF1A-00AEE995DDA9}" dt="2024-05-01T18:56:10.320" v="1678" actId="26606"/>
          <ac:spMkLst>
            <pc:docMk/>
            <pc:sldMk cId="1154476194" sldId="303"/>
            <ac:spMk id="26" creationId="{6B5E2835-4E47-45B3-9CFE-732FF7B05472}"/>
          </ac:spMkLst>
        </pc:spChg>
        <pc:spChg chg="add">
          <ac:chgData name="Tracie B Jones" userId="293ff69f-7673-4e05-a68a-d8013d406a14" providerId="ADAL" clId="{84AF5ABA-65EF-412A-BF1A-00AEE995DDA9}" dt="2024-05-01T18:56:10.320" v="1678" actId="26606"/>
          <ac:spMkLst>
            <pc:docMk/>
            <pc:sldMk cId="1154476194" sldId="303"/>
            <ac:spMk id="28" creationId="{5B45AD5D-AA52-4F7B-9362-576A39AD9E09}"/>
          </ac:spMkLst>
        </pc:spChg>
        <pc:spChg chg="add">
          <ac:chgData name="Tracie B Jones" userId="293ff69f-7673-4e05-a68a-d8013d406a14" providerId="ADAL" clId="{84AF5ABA-65EF-412A-BF1A-00AEE995DDA9}" dt="2024-05-01T18:56:10.320" v="1678" actId="26606"/>
          <ac:spMkLst>
            <pc:docMk/>
            <pc:sldMk cId="1154476194" sldId="303"/>
            <ac:spMk id="30" creationId="{AEDD7960-4866-4399-BEF6-DD1431AB4E34}"/>
          </ac:spMkLst>
        </pc:spChg>
        <pc:spChg chg="add">
          <ac:chgData name="Tracie B Jones" userId="293ff69f-7673-4e05-a68a-d8013d406a14" providerId="ADAL" clId="{84AF5ABA-65EF-412A-BF1A-00AEE995DDA9}" dt="2024-05-01T18:56:10.320" v="1678" actId="26606"/>
          <ac:spMkLst>
            <pc:docMk/>
            <pc:sldMk cId="1154476194" sldId="303"/>
            <ac:spMk id="32" creationId="{55D4142C-5077-457F-A6AD-3FECFDB39685}"/>
          </ac:spMkLst>
        </pc:spChg>
        <pc:spChg chg="add">
          <ac:chgData name="Tracie B Jones" userId="293ff69f-7673-4e05-a68a-d8013d406a14" providerId="ADAL" clId="{84AF5ABA-65EF-412A-BF1A-00AEE995DDA9}" dt="2024-05-01T18:56:10.320" v="1678" actId="26606"/>
          <ac:spMkLst>
            <pc:docMk/>
            <pc:sldMk cId="1154476194" sldId="303"/>
            <ac:spMk id="34" creationId="{7A5F0580-5EE9-419F-96EE-B6529EF6E7D0}"/>
          </ac:spMkLst>
        </pc:spChg>
        <pc:picChg chg="add del mod ord modCrop">
          <ac:chgData name="Tracie B Jones" userId="293ff69f-7673-4e05-a68a-d8013d406a14" providerId="ADAL" clId="{84AF5ABA-65EF-412A-BF1A-00AEE995DDA9}" dt="2024-05-01T18:55:44.795" v="1674" actId="478"/>
          <ac:picMkLst>
            <pc:docMk/>
            <pc:sldMk cId="1154476194" sldId="303"/>
            <ac:picMk id="7" creationId="{B13CDE37-1822-FF5E-0E96-56290275EF02}"/>
          </ac:picMkLst>
        </pc:picChg>
        <pc:picChg chg="add mod ord">
          <ac:chgData name="Tracie B Jones" userId="293ff69f-7673-4e05-a68a-d8013d406a14" providerId="ADAL" clId="{84AF5ABA-65EF-412A-BF1A-00AEE995DDA9}" dt="2024-05-01T18:56:10.320" v="1678" actId="26606"/>
          <ac:picMkLst>
            <pc:docMk/>
            <pc:sldMk cId="1154476194" sldId="303"/>
            <ac:picMk id="9" creationId="{E82B2F45-BDA0-5455-2A92-396BC00A67C3}"/>
          </ac:picMkLst>
        </pc:picChg>
      </pc:sldChg>
      <pc:sldChg chg="addSp modSp new mod setBg">
        <pc:chgData name="Tracie B Jones" userId="293ff69f-7673-4e05-a68a-d8013d406a14" providerId="ADAL" clId="{84AF5ABA-65EF-412A-BF1A-00AEE995DDA9}" dt="2024-05-01T19:52:47.007" v="2176" actId="14100"/>
        <pc:sldMkLst>
          <pc:docMk/>
          <pc:sldMk cId="3797965924" sldId="304"/>
        </pc:sldMkLst>
        <pc:spChg chg="mod">
          <ac:chgData name="Tracie B Jones" userId="293ff69f-7673-4e05-a68a-d8013d406a14" providerId="ADAL" clId="{84AF5ABA-65EF-412A-BF1A-00AEE995DDA9}" dt="2024-05-01T19:52:41.078" v="2175" actId="14100"/>
          <ac:spMkLst>
            <pc:docMk/>
            <pc:sldMk cId="3797965924" sldId="304"/>
            <ac:spMk id="2" creationId="{5922E403-87DB-086E-2EDD-01D19FE50875}"/>
          </ac:spMkLst>
        </pc:spChg>
        <pc:spChg chg="mod">
          <ac:chgData name="Tracie B Jones" userId="293ff69f-7673-4e05-a68a-d8013d406a14" providerId="ADAL" clId="{84AF5ABA-65EF-412A-BF1A-00AEE995DDA9}" dt="2024-05-01T19:52:47.007" v="2176" actId="14100"/>
          <ac:spMkLst>
            <pc:docMk/>
            <pc:sldMk cId="3797965924" sldId="304"/>
            <ac:spMk id="3" creationId="{5B35BC41-7A2B-1341-F38B-FDC4FE7BC15E}"/>
          </ac:spMkLst>
        </pc:spChg>
        <pc:picChg chg="add mod">
          <ac:chgData name="Tracie B Jones" userId="293ff69f-7673-4e05-a68a-d8013d406a14" providerId="ADAL" clId="{84AF5ABA-65EF-412A-BF1A-00AEE995DDA9}" dt="2024-05-01T19:52:28.599" v="2172" actId="1076"/>
          <ac:picMkLst>
            <pc:docMk/>
            <pc:sldMk cId="3797965924" sldId="304"/>
            <ac:picMk id="4" creationId="{718CFE3B-189E-66C2-F39C-2E37B82FD3C2}"/>
          </ac:picMkLst>
        </pc:picChg>
      </pc:sldChg>
      <pc:sldChg chg="addSp delSp modSp new mod setBg">
        <pc:chgData name="Tracie B Jones" userId="293ff69f-7673-4e05-a68a-d8013d406a14" providerId="ADAL" clId="{84AF5ABA-65EF-412A-BF1A-00AEE995DDA9}" dt="2024-05-01T19:53:04.310" v="2180" actId="14100"/>
        <pc:sldMkLst>
          <pc:docMk/>
          <pc:sldMk cId="1088379238" sldId="305"/>
        </pc:sldMkLst>
        <pc:spChg chg="del mod">
          <ac:chgData name="Tracie B Jones" userId="293ff69f-7673-4e05-a68a-d8013d406a14" providerId="ADAL" clId="{84AF5ABA-65EF-412A-BF1A-00AEE995DDA9}" dt="2024-05-01T19:07:17.793" v="1881" actId="478"/>
          <ac:spMkLst>
            <pc:docMk/>
            <pc:sldMk cId="1088379238" sldId="305"/>
            <ac:spMk id="2" creationId="{BE771982-EAB3-C93A-FA88-C50376829967}"/>
          </ac:spMkLst>
        </pc:spChg>
        <pc:spChg chg="del">
          <ac:chgData name="Tracie B Jones" userId="293ff69f-7673-4e05-a68a-d8013d406a14" providerId="ADAL" clId="{84AF5ABA-65EF-412A-BF1A-00AEE995DDA9}" dt="2024-05-01T19:06:41.838" v="1878"/>
          <ac:spMkLst>
            <pc:docMk/>
            <pc:sldMk cId="1088379238" sldId="305"/>
            <ac:spMk id="3" creationId="{0CB0B060-1AC0-F4E5-98AA-31C8D33528FC}"/>
          </ac:spMkLst>
        </pc:spChg>
        <pc:spChg chg="add del mod">
          <ac:chgData name="Tracie B Jones" userId="293ff69f-7673-4e05-a68a-d8013d406a14" providerId="ADAL" clId="{84AF5ABA-65EF-412A-BF1A-00AEE995DDA9}" dt="2024-05-01T19:07:21.084" v="1882" actId="478"/>
          <ac:spMkLst>
            <pc:docMk/>
            <pc:sldMk cId="1088379238" sldId="305"/>
            <ac:spMk id="5" creationId="{29118F1A-E36A-F107-5892-7517DF6BAA45}"/>
          </ac:spMkLst>
        </pc:spChg>
        <pc:spChg chg="add del">
          <ac:chgData name="Tracie B Jones" userId="293ff69f-7673-4e05-a68a-d8013d406a14" providerId="ADAL" clId="{84AF5ABA-65EF-412A-BF1A-00AEE995DDA9}" dt="2024-05-01T19:07:16.070" v="1880" actId="478"/>
          <ac:spMkLst>
            <pc:docMk/>
            <pc:sldMk cId="1088379238" sldId="305"/>
            <ac:spMk id="6150" creationId="{16DCE638-9DA5-9760-9F70-382348B0B11C}"/>
          </ac:spMkLst>
        </pc:spChg>
        <pc:spChg chg="add del">
          <ac:chgData name="Tracie B Jones" userId="293ff69f-7673-4e05-a68a-d8013d406a14" providerId="ADAL" clId="{84AF5ABA-65EF-412A-BF1A-00AEE995DDA9}" dt="2024-05-01T19:07:25.295" v="1885" actId="26606"/>
          <ac:spMkLst>
            <pc:docMk/>
            <pc:sldMk cId="1088379238" sldId="305"/>
            <ac:spMk id="6153" creationId="{F13C74B1-5B17-4795-BED0-7140497B445A}"/>
          </ac:spMkLst>
        </pc:spChg>
        <pc:spChg chg="add del">
          <ac:chgData name="Tracie B Jones" userId="293ff69f-7673-4e05-a68a-d8013d406a14" providerId="ADAL" clId="{84AF5ABA-65EF-412A-BF1A-00AEE995DDA9}" dt="2024-05-01T19:07:25.295" v="1885" actId="26606"/>
          <ac:spMkLst>
            <pc:docMk/>
            <pc:sldMk cId="1088379238" sldId="305"/>
            <ac:spMk id="6155" creationId="{D4974D33-8DC5-464E-8C6D-BE58F0669C17}"/>
          </ac:spMkLst>
        </pc:spChg>
        <pc:spChg chg="add del">
          <ac:chgData name="Tracie B Jones" userId="293ff69f-7673-4e05-a68a-d8013d406a14" providerId="ADAL" clId="{84AF5ABA-65EF-412A-BF1A-00AEE995DDA9}" dt="2024-05-01T19:07:25.292" v="1884" actId="26606"/>
          <ac:spMkLst>
            <pc:docMk/>
            <pc:sldMk cId="1088379238" sldId="305"/>
            <ac:spMk id="6160" creationId="{6EE0B6E2-7CE8-4D86-87FC-4B58A7D8E759}"/>
          </ac:spMkLst>
        </pc:spChg>
        <pc:spChg chg="add del">
          <ac:chgData name="Tracie B Jones" userId="293ff69f-7673-4e05-a68a-d8013d406a14" providerId="ADAL" clId="{84AF5ABA-65EF-412A-BF1A-00AEE995DDA9}" dt="2024-05-01T19:07:30.696" v="1886" actId="26606"/>
          <ac:spMkLst>
            <pc:docMk/>
            <pc:sldMk cId="1088379238" sldId="305"/>
            <ac:spMk id="6162" creationId="{56065185-5C34-4F86-AA96-AA4D065B0EF4}"/>
          </ac:spMkLst>
        </pc:spChg>
        <pc:spChg chg="add del">
          <ac:chgData name="Tracie B Jones" userId="293ff69f-7673-4e05-a68a-d8013d406a14" providerId="ADAL" clId="{84AF5ABA-65EF-412A-BF1A-00AEE995DDA9}" dt="2024-05-01T19:07:30.696" v="1886" actId="26606"/>
          <ac:spMkLst>
            <pc:docMk/>
            <pc:sldMk cId="1088379238" sldId="305"/>
            <ac:spMk id="6163" creationId="{C83A5C14-ED91-4CD1-809E-D29FF97C9AF5}"/>
          </ac:spMkLst>
        </pc:spChg>
        <pc:spChg chg="add">
          <ac:chgData name="Tracie B Jones" userId="293ff69f-7673-4e05-a68a-d8013d406a14" providerId="ADAL" clId="{84AF5ABA-65EF-412A-BF1A-00AEE995DDA9}" dt="2024-05-01T19:07:30.696" v="1886" actId="26606"/>
          <ac:spMkLst>
            <pc:docMk/>
            <pc:sldMk cId="1088379238" sldId="305"/>
            <ac:spMk id="6168" creationId="{7742A528-B5BC-48B8-92DE-9C2B44451A96}"/>
          </ac:spMkLst>
        </pc:spChg>
        <pc:picChg chg="add mod">
          <ac:chgData name="Tracie B Jones" userId="293ff69f-7673-4e05-a68a-d8013d406a14" providerId="ADAL" clId="{84AF5ABA-65EF-412A-BF1A-00AEE995DDA9}" dt="2024-05-01T19:53:04.310" v="2180" actId="14100"/>
          <ac:picMkLst>
            <pc:docMk/>
            <pc:sldMk cId="1088379238" sldId="305"/>
            <ac:picMk id="6" creationId="{6FA533DB-BF39-002F-C3C3-11E88E2A14B3}"/>
          </ac:picMkLst>
        </pc:picChg>
        <pc:picChg chg="add mod">
          <ac:chgData name="Tracie B Jones" userId="293ff69f-7673-4e05-a68a-d8013d406a14" providerId="ADAL" clId="{84AF5ABA-65EF-412A-BF1A-00AEE995DDA9}" dt="2024-05-01T19:07:30.696" v="1886" actId="26606"/>
          <ac:picMkLst>
            <pc:docMk/>
            <pc:sldMk cId="1088379238" sldId="305"/>
            <ac:picMk id="6146" creationId="{DFC1A94C-B36E-4C0E-8FF4-40AB0A65CFB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23A79C-3DE9-46F9-A461-D2042DFE0CC1}" type="datetimeFigureOut">
              <a:rPr lang="en-US" smtClean="0"/>
              <a:t>5/1/2024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7415F8-CC06-4C03-8C48-90A8C87764E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3013CF-FD2F-4128-8879-7B794BBB5393}"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C3791-42BF-403D-A913-C06C444BC02F}" type="slidenum">
              <a:rPr lang="en-US" smtClean="0"/>
              <a:pPr/>
              <a:t>‹#›</a:t>
            </a:fld>
            <a:endParaRPr lang="en-US"/>
          </a:p>
        </p:txBody>
      </p:sp>
    </p:spTree>
    <p:extLst>
      <p:ext uri="{BB962C8B-B14F-4D97-AF65-F5344CB8AC3E}">
        <p14:creationId xmlns:p14="http://schemas.microsoft.com/office/powerpoint/2010/main" val="1022537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013CF-FD2F-4128-8879-7B794BBB5393}"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C3791-42BF-403D-A913-C06C444BC02F}" type="slidenum">
              <a:rPr lang="en-US" smtClean="0"/>
              <a:pPr/>
              <a:t>‹#›</a:t>
            </a:fld>
            <a:endParaRPr lang="en-US"/>
          </a:p>
        </p:txBody>
      </p:sp>
    </p:spTree>
    <p:extLst>
      <p:ext uri="{BB962C8B-B14F-4D97-AF65-F5344CB8AC3E}">
        <p14:creationId xmlns:p14="http://schemas.microsoft.com/office/powerpoint/2010/main" val="3548221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013CF-FD2F-4128-8879-7B794BBB5393}"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C3791-42BF-403D-A913-C06C444BC02F}" type="slidenum">
              <a:rPr lang="en-US" smtClean="0"/>
              <a:pPr/>
              <a:t>‹#›</a:t>
            </a:fld>
            <a:endParaRPr lang="en-US"/>
          </a:p>
        </p:txBody>
      </p:sp>
    </p:spTree>
    <p:extLst>
      <p:ext uri="{BB962C8B-B14F-4D97-AF65-F5344CB8AC3E}">
        <p14:creationId xmlns:p14="http://schemas.microsoft.com/office/powerpoint/2010/main" val="222370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013CF-FD2F-4128-8879-7B794BBB5393}"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C3791-42BF-403D-A913-C06C444BC02F}" type="slidenum">
              <a:rPr lang="en-US" smtClean="0"/>
              <a:pPr/>
              <a:t>‹#›</a:t>
            </a:fld>
            <a:endParaRPr lang="en-US"/>
          </a:p>
        </p:txBody>
      </p:sp>
    </p:spTree>
    <p:extLst>
      <p:ext uri="{BB962C8B-B14F-4D97-AF65-F5344CB8AC3E}">
        <p14:creationId xmlns:p14="http://schemas.microsoft.com/office/powerpoint/2010/main" val="307999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3013CF-FD2F-4128-8879-7B794BBB5393}"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C3791-42BF-403D-A913-C06C444BC02F}" type="slidenum">
              <a:rPr lang="en-US" smtClean="0"/>
              <a:pPr/>
              <a:t>‹#›</a:t>
            </a:fld>
            <a:endParaRPr lang="en-US"/>
          </a:p>
        </p:txBody>
      </p:sp>
    </p:spTree>
    <p:extLst>
      <p:ext uri="{BB962C8B-B14F-4D97-AF65-F5344CB8AC3E}">
        <p14:creationId xmlns:p14="http://schemas.microsoft.com/office/powerpoint/2010/main" val="1718202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3013CF-FD2F-4128-8879-7B794BBB5393}"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C3791-42BF-403D-A913-C06C444BC02F}" type="slidenum">
              <a:rPr lang="en-US" smtClean="0"/>
              <a:pPr/>
              <a:t>‹#›</a:t>
            </a:fld>
            <a:endParaRPr lang="en-US"/>
          </a:p>
        </p:txBody>
      </p:sp>
    </p:spTree>
    <p:extLst>
      <p:ext uri="{BB962C8B-B14F-4D97-AF65-F5344CB8AC3E}">
        <p14:creationId xmlns:p14="http://schemas.microsoft.com/office/powerpoint/2010/main" val="228657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3013CF-FD2F-4128-8879-7B794BBB5393}" type="datetimeFigureOut">
              <a:rPr lang="en-US" smtClean="0"/>
              <a:pPr/>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DC3791-42BF-403D-A913-C06C444BC02F}" type="slidenum">
              <a:rPr lang="en-US" smtClean="0"/>
              <a:pPr/>
              <a:t>‹#›</a:t>
            </a:fld>
            <a:endParaRPr lang="en-US"/>
          </a:p>
        </p:txBody>
      </p:sp>
    </p:spTree>
    <p:extLst>
      <p:ext uri="{BB962C8B-B14F-4D97-AF65-F5344CB8AC3E}">
        <p14:creationId xmlns:p14="http://schemas.microsoft.com/office/powerpoint/2010/main" val="203977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3013CF-FD2F-4128-8879-7B794BBB5393}" type="datetimeFigureOut">
              <a:rPr lang="en-US" smtClean="0"/>
              <a:pPr/>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DC3791-42BF-403D-A913-C06C444BC02F}" type="slidenum">
              <a:rPr lang="en-US" smtClean="0"/>
              <a:pPr/>
              <a:t>‹#›</a:t>
            </a:fld>
            <a:endParaRPr lang="en-US"/>
          </a:p>
        </p:txBody>
      </p:sp>
    </p:spTree>
    <p:extLst>
      <p:ext uri="{BB962C8B-B14F-4D97-AF65-F5344CB8AC3E}">
        <p14:creationId xmlns:p14="http://schemas.microsoft.com/office/powerpoint/2010/main" val="394672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3013CF-FD2F-4128-8879-7B794BBB5393}"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DC3791-42BF-403D-A913-C06C444BC02F}" type="slidenum">
              <a:rPr lang="en-US" smtClean="0"/>
              <a:pPr/>
              <a:t>‹#›</a:t>
            </a:fld>
            <a:endParaRPr lang="en-US"/>
          </a:p>
        </p:txBody>
      </p:sp>
    </p:spTree>
    <p:extLst>
      <p:ext uri="{BB962C8B-B14F-4D97-AF65-F5344CB8AC3E}">
        <p14:creationId xmlns:p14="http://schemas.microsoft.com/office/powerpoint/2010/main" val="2540699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3013CF-FD2F-4128-8879-7B794BBB5393}"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C3791-42BF-403D-A913-C06C444BC02F}" type="slidenum">
              <a:rPr lang="en-US" smtClean="0"/>
              <a:pPr/>
              <a:t>‹#›</a:t>
            </a:fld>
            <a:endParaRPr lang="en-US"/>
          </a:p>
        </p:txBody>
      </p:sp>
    </p:spTree>
    <p:extLst>
      <p:ext uri="{BB962C8B-B14F-4D97-AF65-F5344CB8AC3E}">
        <p14:creationId xmlns:p14="http://schemas.microsoft.com/office/powerpoint/2010/main" val="386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3013CF-FD2F-4128-8879-7B794BBB5393}"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C3791-42BF-403D-A913-C06C444BC02F}" type="slidenum">
              <a:rPr lang="en-US" smtClean="0"/>
              <a:pPr/>
              <a:t>‹#›</a:t>
            </a:fld>
            <a:endParaRPr lang="en-US"/>
          </a:p>
        </p:txBody>
      </p:sp>
    </p:spTree>
    <p:extLst>
      <p:ext uri="{BB962C8B-B14F-4D97-AF65-F5344CB8AC3E}">
        <p14:creationId xmlns:p14="http://schemas.microsoft.com/office/powerpoint/2010/main" val="137684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733013CF-FD2F-4128-8879-7B794BBB5393}" type="datetimeFigureOut">
              <a:rPr lang="en-US" smtClean="0"/>
              <a:pPr/>
              <a:t>5/1/2024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54DC3791-42BF-403D-A913-C06C444BC02F}" type="slidenum">
              <a:rPr lang="en-US" smtClean="0"/>
              <a:pPr/>
              <a:t>‹#›</a:t>
            </a:fld>
            <a:endParaRPr lang="en-US"/>
          </a:p>
        </p:txBody>
      </p:sp>
    </p:spTree>
    <p:extLst>
      <p:ext uri="{BB962C8B-B14F-4D97-AF65-F5344CB8AC3E}">
        <p14:creationId xmlns:p14="http://schemas.microsoft.com/office/powerpoint/2010/main" val="174051100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nodeengine.io/" TargetMode="External"/><Relationship Id="rId3" Type="http://schemas.openxmlformats.org/officeDocument/2006/relationships/hyperlink" Target="https://legacycryptobuilders.tv/" TargetMode="External"/><Relationship Id="rId7" Type="http://schemas.openxmlformats.org/officeDocument/2006/relationships/hyperlink" Target="https://discord.com/" TargetMode="External"/><Relationship Id="rId2" Type="http://schemas.openxmlformats.org/officeDocument/2006/relationships/hyperlink" Target="https://www.legacycryptobuilders.com/" TargetMode="External"/><Relationship Id="rId1" Type="http://schemas.openxmlformats.org/officeDocument/2006/relationships/slideLayout" Target="../slideLayouts/slideLayout2.xml"/><Relationship Id="rId6" Type="http://schemas.openxmlformats.org/officeDocument/2006/relationships/hyperlink" Target="https://us06web.zoom.us/webinar/register/1217066401542/WN_eH3utlIlTgGyW4a_IkJMIw" TargetMode="External"/><Relationship Id="rId5" Type="http://schemas.openxmlformats.org/officeDocument/2006/relationships/hyperlink" Target="https://connect.win/" TargetMode="External"/><Relationship Id="rId4" Type="http://schemas.openxmlformats.org/officeDocument/2006/relationships/hyperlink" Target="https://support.connectunited.com/hc/en-us" TargetMode="Externa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groups/legacycryptobuildersconnect/learning_content" TargetMode="External"/><Relationship Id="rId2" Type="http://schemas.openxmlformats.org/officeDocument/2006/relationships/hyperlink" Target="https://www.facebook.com/groups/legacycryptobuildersconnect/files/files"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youtube.com/@legacycryptobuilders3338"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1C78-F646-F9B5-F1FD-9CE64FFD5FB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987F52D-BA24-9F33-869B-7B37ACB7B86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D6B50AB-3886-232E-2DEF-00FD0660D1D7}"/>
              </a:ext>
            </a:extLst>
          </p:cNvPr>
          <p:cNvPicPr>
            <a:picLocks noChangeAspect="1"/>
          </p:cNvPicPr>
          <p:nvPr/>
        </p:nvPicPr>
        <p:blipFill rotWithShape="1">
          <a:blip r:embed="rId2"/>
          <a:srcRect l="14540" t="10910" r="9464" b="11475"/>
          <a:stretch/>
        </p:blipFill>
        <p:spPr>
          <a:xfrm>
            <a:off x="0" y="0"/>
            <a:ext cx="12404358" cy="6858000"/>
          </a:xfrm>
          <a:prstGeom prst="rect">
            <a:avLst/>
          </a:prstGeom>
        </p:spPr>
      </p:pic>
      <p:sp>
        <p:nvSpPr>
          <p:cNvPr id="7" name="Oval 6">
            <a:extLst>
              <a:ext uri="{FF2B5EF4-FFF2-40B4-BE49-F238E27FC236}">
                <a16:creationId xmlns:a16="http://schemas.microsoft.com/office/drawing/2014/main" id="{CE340842-D27D-1027-ED0A-5F0BCC7A0976}"/>
              </a:ext>
            </a:extLst>
          </p:cNvPr>
          <p:cNvSpPr/>
          <p:nvPr/>
        </p:nvSpPr>
        <p:spPr>
          <a:xfrm>
            <a:off x="4309353" y="1449421"/>
            <a:ext cx="3696511" cy="3891064"/>
          </a:xfrm>
          <a:prstGeom prst="ellipse">
            <a:avLst/>
          </a:prstGeom>
          <a:solidFill>
            <a:srgbClr val="18182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old logo with a black background&#10;&#10;Description automatically generated">
            <a:extLst>
              <a:ext uri="{FF2B5EF4-FFF2-40B4-BE49-F238E27FC236}">
                <a16:creationId xmlns:a16="http://schemas.microsoft.com/office/drawing/2014/main" id="{7E5820E9-F51B-FBC3-FD87-86A0DBDA2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843" y="1044273"/>
            <a:ext cx="4645530" cy="4645530"/>
          </a:xfrm>
          <a:prstGeom prst="rect">
            <a:avLst/>
          </a:prstGeom>
        </p:spPr>
      </p:pic>
      <p:sp>
        <p:nvSpPr>
          <p:cNvPr id="4" name="TextBox 3">
            <a:extLst>
              <a:ext uri="{FF2B5EF4-FFF2-40B4-BE49-F238E27FC236}">
                <a16:creationId xmlns:a16="http://schemas.microsoft.com/office/drawing/2014/main" id="{B0C25E6D-BF22-A90A-A515-E2D8FF5BF44D}"/>
              </a:ext>
            </a:extLst>
          </p:cNvPr>
          <p:cNvSpPr txBox="1"/>
          <p:nvPr/>
        </p:nvSpPr>
        <p:spPr>
          <a:xfrm>
            <a:off x="3503367" y="5555196"/>
            <a:ext cx="5397623" cy="923330"/>
          </a:xfrm>
          <a:prstGeom prst="rect">
            <a:avLst/>
          </a:prstGeom>
          <a:noFill/>
        </p:spPr>
        <p:txBody>
          <a:bodyPr wrap="square" rtlCol="0">
            <a:spAutoFit/>
          </a:bodyPr>
          <a:lstStyle/>
          <a:p>
            <a:pPr algn="ctr"/>
            <a:r>
              <a:rPr lang="en-US" sz="5400" dirty="0"/>
              <a:t>TEAM TRAINING</a:t>
            </a:r>
          </a:p>
        </p:txBody>
      </p:sp>
      <p:sp>
        <p:nvSpPr>
          <p:cNvPr id="9" name="TextBox 8">
            <a:extLst>
              <a:ext uri="{FF2B5EF4-FFF2-40B4-BE49-F238E27FC236}">
                <a16:creationId xmlns:a16="http://schemas.microsoft.com/office/drawing/2014/main" id="{23403E74-73ED-5421-40C8-CF01640A1354}"/>
              </a:ext>
            </a:extLst>
          </p:cNvPr>
          <p:cNvSpPr txBox="1"/>
          <p:nvPr/>
        </p:nvSpPr>
        <p:spPr>
          <a:xfrm>
            <a:off x="1855449" y="372203"/>
            <a:ext cx="8693458" cy="1077218"/>
          </a:xfrm>
          <a:prstGeom prst="rect">
            <a:avLst/>
          </a:prstGeom>
          <a:noFill/>
        </p:spPr>
        <p:txBody>
          <a:bodyPr wrap="square">
            <a:spAutoFit/>
          </a:bodyPr>
          <a:lstStyle/>
          <a:p>
            <a:pPr algn="ctr"/>
            <a:r>
              <a:rPr lang="en-US" sz="3200" b="0" i="0" dirty="0">
                <a:effectLst/>
                <a:latin typeface="Söhne"/>
              </a:rPr>
              <a:t>Maximizing Your Engagement and Security on Social Media and Blockchain Platforms</a:t>
            </a:r>
            <a:endParaRPr lang="en-US" sz="3200" dirty="0"/>
          </a:p>
        </p:txBody>
      </p:sp>
    </p:spTree>
    <p:extLst>
      <p:ext uri="{BB962C8B-B14F-4D97-AF65-F5344CB8AC3E}">
        <p14:creationId xmlns:p14="http://schemas.microsoft.com/office/powerpoint/2010/main" val="3981382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82B2F45-BDA0-5455-2A92-396BC00A67C3}"/>
              </a:ext>
            </a:extLst>
          </p:cNvPr>
          <p:cNvPicPr>
            <a:picLocks noChangeAspect="1"/>
          </p:cNvPicPr>
          <p:nvPr/>
        </p:nvPicPr>
        <p:blipFill rotWithShape="1">
          <a:blip r:embed="rId2"/>
          <a:srcRect l="15300" r="14233"/>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8" name="Freeform: Shape 27">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D59271-C456-A475-9DEE-2A0C22B03D05}"/>
              </a:ext>
            </a:extLst>
          </p:cNvPr>
          <p:cNvSpPr>
            <a:spLocks noGrp="1"/>
          </p:cNvSpPr>
          <p:nvPr>
            <p:ph type="title"/>
          </p:nvPr>
        </p:nvSpPr>
        <p:spPr>
          <a:xfrm>
            <a:off x="371094" y="1161288"/>
            <a:ext cx="3438144" cy="1125728"/>
          </a:xfrm>
        </p:spPr>
        <p:txBody>
          <a:bodyPr anchor="b">
            <a:normAutofit/>
          </a:bodyPr>
          <a:lstStyle/>
          <a:p>
            <a:r>
              <a:rPr lang="en-US" sz="2800"/>
              <a:t>Communication</a:t>
            </a:r>
          </a:p>
        </p:txBody>
      </p:sp>
      <p:sp>
        <p:nvSpPr>
          <p:cNvPr id="32"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FE85DB2-8E31-63F9-4276-1ED0DE5F055B}"/>
              </a:ext>
            </a:extLst>
          </p:cNvPr>
          <p:cNvSpPr>
            <a:spLocks noGrp="1"/>
          </p:cNvSpPr>
          <p:nvPr>
            <p:ph idx="1"/>
          </p:nvPr>
        </p:nvSpPr>
        <p:spPr>
          <a:xfrm>
            <a:off x="371094" y="2718054"/>
            <a:ext cx="3438906" cy="3207258"/>
          </a:xfrm>
        </p:spPr>
        <p:txBody>
          <a:bodyPr anchor="t">
            <a:normAutofit/>
          </a:bodyPr>
          <a:lstStyle/>
          <a:p>
            <a:r>
              <a:rPr lang="en-US" sz="1400" dirty="0"/>
              <a:t>Zoom Etiquette</a:t>
            </a:r>
          </a:p>
          <a:p>
            <a:pPr lvl="1"/>
            <a:r>
              <a:rPr lang="en-US" sz="1400" dirty="0"/>
              <a:t>Make sure legal name is displayed before joining (on all devices)</a:t>
            </a:r>
          </a:p>
          <a:p>
            <a:pPr lvl="1"/>
            <a:r>
              <a:rPr lang="en-US" sz="1400" dirty="0"/>
              <a:t>Be on time</a:t>
            </a:r>
          </a:p>
          <a:p>
            <a:pPr lvl="1"/>
            <a:r>
              <a:rPr lang="en-US" sz="1400" dirty="0"/>
              <a:t>Mute your device</a:t>
            </a:r>
          </a:p>
          <a:p>
            <a:pPr lvl="1"/>
            <a:r>
              <a:rPr lang="en-US" sz="1400" dirty="0"/>
              <a:t>Minimize distractions</a:t>
            </a:r>
          </a:p>
          <a:p>
            <a:pPr lvl="1"/>
            <a:r>
              <a:rPr lang="en-US" sz="1400" dirty="0"/>
              <a:t>Silence your phone</a:t>
            </a:r>
          </a:p>
          <a:p>
            <a:pPr lvl="1"/>
            <a:r>
              <a:rPr lang="en-US" sz="1400" dirty="0"/>
              <a:t>No eating on video</a:t>
            </a:r>
          </a:p>
          <a:p>
            <a:pPr lvl="1"/>
            <a:r>
              <a:rPr lang="en-US" sz="1400" dirty="0"/>
              <a:t>Raise your hand to speak</a:t>
            </a:r>
          </a:p>
          <a:p>
            <a:pPr lvl="1"/>
            <a:r>
              <a:rPr lang="en-US" sz="1400" dirty="0"/>
              <a:t>Use chat feature for questions/comments</a:t>
            </a:r>
          </a:p>
          <a:p>
            <a:pPr lvl="1"/>
            <a:r>
              <a:rPr lang="en-US" sz="1400" dirty="0"/>
              <a:t>Stay focused and attentive</a:t>
            </a:r>
          </a:p>
        </p:txBody>
      </p:sp>
      <p:sp>
        <p:nvSpPr>
          <p:cNvPr id="4" name="AutoShape 2">
            <a:extLst>
              <a:ext uri="{FF2B5EF4-FFF2-40B4-BE49-F238E27FC236}">
                <a16:creationId xmlns:a16="http://schemas.microsoft.com/office/drawing/2014/main" id="{98199C88-3199-B65F-0869-8F5F4D9CCA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4476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E403-87DB-086E-2EDD-01D19FE50875}"/>
              </a:ext>
            </a:extLst>
          </p:cNvPr>
          <p:cNvSpPr>
            <a:spLocks noGrp="1"/>
          </p:cNvSpPr>
          <p:nvPr>
            <p:ph type="title"/>
          </p:nvPr>
        </p:nvSpPr>
        <p:spPr>
          <a:xfrm>
            <a:off x="179310" y="1022350"/>
            <a:ext cx="6116715" cy="1325563"/>
          </a:xfrm>
        </p:spPr>
        <p:txBody>
          <a:bodyPr/>
          <a:lstStyle/>
          <a:p>
            <a:r>
              <a:rPr lang="en-US" dirty="0"/>
              <a:t>Important Links</a:t>
            </a:r>
          </a:p>
        </p:txBody>
      </p:sp>
      <p:sp>
        <p:nvSpPr>
          <p:cNvPr id="3" name="Content Placeholder 2">
            <a:extLst>
              <a:ext uri="{FF2B5EF4-FFF2-40B4-BE49-F238E27FC236}">
                <a16:creationId xmlns:a16="http://schemas.microsoft.com/office/drawing/2014/main" id="{5B35BC41-7A2B-1341-F38B-FDC4FE7BC15E}"/>
              </a:ext>
            </a:extLst>
          </p:cNvPr>
          <p:cNvSpPr>
            <a:spLocks noGrp="1"/>
          </p:cNvSpPr>
          <p:nvPr>
            <p:ph idx="1"/>
          </p:nvPr>
        </p:nvSpPr>
        <p:spPr>
          <a:xfrm>
            <a:off x="179310" y="2740025"/>
            <a:ext cx="11647503" cy="3203575"/>
          </a:xfrm>
        </p:spPr>
        <p:txBody>
          <a:bodyPr/>
          <a:lstStyle/>
          <a:p>
            <a:r>
              <a:rPr lang="en-US" sz="2000" dirty="0"/>
              <a:t>Legacy Crypto Builders - </a:t>
            </a:r>
            <a:r>
              <a:rPr lang="en-US" sz="2000" dirty="0">
                <a:hlinkClick r:id="rId2"/>
              </a:rPr>
              <a:t>https://www.legacycryptobuilders.com/</a:t>
            </a:r>
            <a:endParaRPr lang="en-US" sz="2000" dirty="0"/>
          </a:p>
          <a:p>
            <a:r>
              <a:rPr lang="en-US" sz="2000" dirty="0"/>
              <a:t>LCB Zoom - </a:t>
            </a:r>
            <a:r>
              <a:rPr lang="en-US" sz="2000" dirty="0">
                <a:hlinkClick r:id="rId3"/>
              </a:rPr>
              <a:t>https://legacycryptobuilders.tv/</a:t>
            </a:r>
            <a:endParaRPr lang="en-US" sz="2000" dirty="0"/>
          </a:p>
          <a:p>
            <a:r>
              <a:rPr lang="en-US" sz="2000" dirty="0"/>
              <a:t>Zendesk - </a:t>
            </a:r>
            <a:r>
              <a:rPr lang="en-US" sz="2000" dirty="0">
                <a:hlinkClick r:id="rId4"/>
              </a:rPr>
              <a:t>https://support.connectunited.com/hc/en-us</a:t>
            </a:r>
            <a:endParaRPr lang="en-US" sz="2000" dirty="0"/>
          </a:p>
          <a:p>
            <a:r>
              <a:rPr lang="en-US" sz="2000" dirty="0"/>
              <a:t>Connect United – </a:t>
            </a:r>
            <a:r>
              <a:rPr lang="en-US" sz="2000" dirty="0">
                <a:hlinkClick r:id="rId5"/>
              </a:rPr>
              <a:t>https://connect.win/</a:t>
            </a:r>
            <a:endParaRPr lang="en-US" sz="2000" dirty="0"/>
          </a:p>
          <a:p>
            <a:r>
              <a:rPr lang="en-US" sz="2000" dirty="0"/>
              <a:t>Connect Community Call Zoom - </a:t>
            </a:r>
            <a:r>
              <a:rPr lang="en-US" sz="2000" dirty="0">
                <a:hlinkClick r:id="rId6"/>
              </a:rPr>
              <a:t>https://us06web.zoom.us/webinar/register/1217066401542/WN_eH3utlIlTgGyW4a_IkJMIw</a:t>
            </a:r>
            <a:endParaRPr lang="en-US" sz="2000" dirty="0"/>
          </a:p>
          <a:p>
            <a:r>
              <a:rPr lang="en-US" sz="2000" dirty="0"/>
              <a:t>Discord - </a:t>
            </a:r>
            <a:r>
              <a:rPr lang="en-US" sz="2000" dirty="0">
                <a:hlinkClick r:id="rId7"/>
              </a:rPr>
              <a:t>https://discord.com</a:t>
            </a:r>
            <a:endParaRPr lang="en-US" sz="2000" dirty="0"/>
          </a:p>
          <a:p>
            <a:r>
              <a:rPr lang="en-US" sz="2000" dirty="0"/>
              <a:t>Virtual Private Server – Block Fabric - </a:t>
            </a:r>
            <a:r>
              <a:rPr lang="en-US" sz="2000" dirty="0">
                <a:hlinkClick r:id="rId8"/>
              </a:rPr>
              <a:t>https://www.nodeengine.io/</a:t>
            </a:r>
            <a:endParaRPr lang="en-US" sz="2000" dirty="0"/>
          </a:p>
          <a:p>
            <a:endParaRPr lang="en-US" sz="2000" dirty="0"/>
          </a:p>
          <a:p>
            <a:endParaRPr lang="en-US" sz="2000" dirty="0"/>
          </a:p>
        </p:txBody>
      </p:sp>
      <p:pic>
        <p:nvPicPr>
          <p:cNvPr id="4" name="Picture 3" descr="A gold logo with a black background&#10;&#10;Description automatically generated">
            <a:extLst>
              <a:ext uri="{FF2B5EF4-FFF2-40B4-BE49-F238E27FC236}">
                <a16:creationId xmlns:a16="http://schemas.microsoft.com/office/drawing/2014/main" id="{718CFE3B-189E-66C2-F39C-2E37B82FD3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6470" y="-355319"/>
            <a:ext cx="4645530" cy="4645530"/>
          </a:xfrm>
          <a:prstGeom prst="rect">
            <a:avLst/>
          </a:prstGeom>
        </p:spPr>
      </p:pic>
    </p:spTree>
    <p:extLst>
      <p:ext uri="{BB962C8B-B14F-4D97-AF65-F5344CB8AC3E}">
        <p14:creationId xmlns:p14="http://schemas.microsoft.com/office/powerpoint/2010/main" val="3797965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8" name="Rectangle 6167">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Q&amp;a - Free education icons">
            <a:extLst>
              <a:ext uri="{FF2B5EF4-FFF2-40B4-BE49-F238E27FC236}">
                <a16:creationId xmlns:a16="http://schemas.microsoft.com/office/drawing/2014/main" id="{DFC1A94C-B36E-4C0E-8FF4-40AB0A65CF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109" r="-1" b="11996"/>
          <a:stretch/>
        </p:blipFill>
        <p:spPr bwMode="auto">
          <a:xfrm>
            <a:off x="1366347" y="433410"/>
            <a:ext cx="945930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gold logo with a black background&#10;&#10;Description automatically generated">
            <a:extLst>
              <a:ext uri="{FF2B5EF4-FFF2-40B4-BE49-F238E27FC236}">
                <a16:creationId xmlns:a16="http://schemas.microsoft.com/office/drawing/2014/main" id="{6FA533DB-BF39-002F-C3C3-11E88E2A1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56" y="4752975"/>
            <a:ext cx="2298902" cy="2298902"/>
          </a:xfrm>
          <a:prstGeom prst="rect">
            <a:avLst/>
          </a:prstGeom>
        </p:spPr>
      </p:pic>
    </p:spTree>
    <p:extLst>
      <p:ext uri="{BB962C8B-B14F-4D97-AF65-F5344CB8AC3E}">
        <p14:creationId xmlns:p14="http://schemas.microsoft.com/office/powerpoint/2010/main" val="1088379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1D03384-8008-3066-EBBC-C85F155C89D4}"/>
              </a:ext>
            </a:extLst>
          </p:cNvPr>
          <p:cNvSpPr>
            <a:spLocks noGrp="1"/>
          </p:cNvSpPr>
          <p:nvPr>
            <p:ph idx="1"/>
          </p:nvPr>
        </p:nvSpPr>
        <p:spPr>
          <a:xfrm>
            <a:off x="275337" y="2658924"/>
            <a:ext cx="3438906" cy="3207258"/>
          </a:xfrm>
        </p:spPr>
        <p:txBody>
          <a:bodyPr anchor="t">
            <a:normAutofit/>
          </a:bodyPr>
          <a:lstStyle/>
          <a:p>
            <a:r>
              <a:rPr lang="en-US" sz="1700" dirty="0"/>
              <a:t>Utilize and explore files</a:t>
            </a:r>
          </a:p>
          <a:p>
            <a:r>
              <a:rPr lang="en-US" sz="1700" dirty="0"/>
              <a:t>Featured Section</a:t>
            </a:r>
          </a:p>
          <a:p>
            <a:r>
              <a:rPr lang="en-US" sz="1700" dirty="0"/>
              <a:t>Provides guidance</a:t>
            </a:r>
          </a:p>
          <a:p>
            <a:r>
              <a:rPr lang="en-US" sz="1700" dirty="0"/>
              <a:t>Encourage your team to view</a:t>
            </a:r>
          </a:p>
          <a:p>
            <a:r>
              <a:rPr lang="en-US" sz="1700" dirty="0"/>
              <a:t>Latest information</a:t>
            </a:r>
          </a:p>
          <a:p>
            <a:r>
              <a:rPr lang="en-US" sz="1700" dirty="0"/>
              <a:t>Easy to download</a:t>
            </a:r>
          </a:p>
          <a:p>
            <a:r>
              <a:rPr lang="en-US" sz="1700" dirty="0"/>
              <a:t>Have anything to share?</a:t>
            </a:r>
          </a:p>
          <a:p>
            <a:pPr lvl="1">
              <a:buFont typeface="Wingdings" panose="05000000000000000000" pitchFamily="2" charset="2"/>
              <a:buChar char="v"/>
            </a:pPr>
            <a:r>
              <a:rPr lang="en-US" sz="1300" dirty="0"/>
              <a:t>Easy to upload</a:t>
            </a:r>
          </a:p>
        </p:txBody>
      </p:sp>
      <p:sp>
        <p:nvSpPr>
          <p:cNvPr id="4" name="TextBox 3">
            <a:extLst>
              <a:ext uri="{FF2B5EF4-FFF2-40B4-BE49-F238E27FC236}">
                <a16:creationId xmlns:a16="http://schemas.microsoft.com/office/drawing/2014/main" id="{E8C1A4B3-31FD-F2D9-6AEF-4910776F4400}"/>
              </a:ext>
            </a:extLst>
          </p:cNvPr>
          <p:cNvSpPr txBox="1"/>
          <p:nvPr/>
        </p:nvSpPr>
        <p:spPr>
          <a:xfrm>
            <a:off x="309999" y="984440"/>
            <a:ext cx="3803926" cy="1261884"/>
          </a:xfrm>
          <a:prstGeom prst="rect">
            <a:avLst/>
          </a:prstGeom>
          <a:noFill/>
        </p:spPr>
        <p:txBody>
          <a:bodyPr wrap="square">
            <a:spAutoFit/>
          </a:bodyPr>
          <a:lstStyle/>
          <a:p>
            <a:pPr marL="0" indent="0">
              <a:buNone/>
            </a:pPr>
            <a:r>
              <a:rPr lang="en-US" sz="2400" dirty="0"/>
              <a:t>Legacy Crypto Builders Connect Facebook page:</a:t>
            </a:r>
          </a:p>
          <a:p>
            <a:pPr marL="0" indent="0">
              <a:buNone/>
            </a:pPr>
            <a:r>
              <a:rPr lang="en-US" dirty="0"/>
              <a:t> </a:t>
            </a:r>
          </a:p>
          <a:p>
            <a:pPr marL="0" indent="0">
              <a:buNone/>
            </a:pPr>
            <a:r>
              <a:rPr lang="en-US" sz="1000" dirty="0"/>
              <a:t>https://www.facebook.com/groups/legacycryptobuildersconnect</a:t>
            </a:r>
          </a:p>
        </p:txBody>
      </p:sp>
      <p:sp>
        <p:nvSpPr>
          <p:cNvPr id="9" name="TextBox 8">
            <a:extLst>
              <a:ext uri="{FF2B5EF4-FFF2-40B4-BE49-F238E27FC236}">
                <a16:creationId xmlns:a16="http://schemas.microsoft.com/office/drawing/2014/main" id="{4EF9548A-4A16-66CE-2106-A620D35B49F9}"/>
              </a:ext>
            </a:extLst>
          </p:cNvPr>
          <p:cNvSpPr txBox="1"/>
          <p:nvPr/>
        </p:nvSpPr>
        <p:spPr>
          <a:xfrm>
            <a:off x="330457" y="5331544"/>
            <a:ext cx="2962320" cy="1569660"/>
          </a:xfrm>
          <a:prstGeom prst="rect">
            <a:avLst/>
          </a:prstGeom>
          <a:noFill/>
        </p:spPr>
        <p:txBody>
          <a:bodyPr wrap="square">
            <a:spAutoFit/>
          </a:bodyPr>
          <a:lstStyle/>
          <a:p>
            <a:r>
              <a:rPr lang="en-US" sz="1200" dirty="0"/>
              <a:t>FILES:</a:t>
            </a:r>
          </a:p>
          <a:p>
            <a:r>
              <a:rPr lang="en-US" sz="1200" dirty="0">
                <a:solidFill>
                  <a:srgbClr val="538D9D"/>
                </a:solidFill>
                <a:hlinkClick r:id="rId2">
                  <a:extLst>
                    <a:ext uri="{A12FA001-AC4F-418D-AE19-62706E023703}">
                      <ahyp:hlinkClr xmlns:ahyp="http://schemas.microsoft.com/office/drawing/2018/hyperlinkcolor" val="tx"/>
                    </a:ext>
                  </a:extLst>
                </a:hlinkClick>
              </a:rPr>
              <a:t>https://www.facebook.com/groups/legacycryptobuildersconnect/files/files</a:t>
            </a:r>
            <a:endParaRPr lang="en-US" sz="1200" dirty="0"/>
          </a:p>
          <a:p>
            <a:endParaRPr lang="en-US" sz="1200" dirty="0"/>
          </a:p>
          <a:p>
            <a:r>
              <a:rPr lang="en-US" sz="1200" dirty="0"/>
              <a:t>GUIDES:</a:t>
            </a:r>
          </a:p>
          <a:p>
            <a:r>
              <a:rPr lang="en-US" sz="1200" dirty="0">
                <a:hlinkClick r:id="rId3"/>
              </a:rPr>
              <a:t>https://www.facebook.com/groups/legacycryptobuildersconnect/learning_content</a:t>
            </a:r>
            <a:endParaRPr lang="en-US" sz="1200" dirty="0"/>
          </a:p>
          <a:p>
            <a:endParaRPr lang="en-US" sz="1200" dirty="0"/>
          </a:p>
        </p:txBody>
      </p:sp>
      <p:pic>
        <p:nvPicPr>
          <p:cNvPr id="11" name="Picture 10">
            <a:extLst>
              <a:ext uri="{FF2B5EF4-FFF2-40B4-BE49-F238E27FC236}">
                <a16:creationId xmlns:a16="http://schemas.microsoft.com/office/drawing/2014/main" id="{87229E74-5504-296E-B089-F057438025B1}"/>
              </a:ext>
            </a:extLst>
          </p:cNvPr>
          <p:cNvPicPr>
            <a:picLocks noChangeAspect="1"/>
          </p:cNvPicPr>
          <p:nvPr/>
        </p:nvPicPr>
        <p:blipFill rotWithShape="1">
          <a:blip r:embed="rId4"/>
          <a:srcRect l="26141" t="22072" r="8689"/>
          <a:stretch/>
        </p:blipFill>
        <p:spPr>
          <a:xfrm>
            <a:off x="4595366" y="123648"/>
            <a:ext cx="5455563" cy="3370508"/>
          </a:xfrm>
          <a:prstGeom prst="rect">
            <a:avLst/>
          </a:prstGeom>
          <a:ln w="57150">
            <a:solidFill>
              <a:srgbClr val="00B0F0"/>
            </a:solidFill>
          </a:ln>
        </p:spPr>
      </p:pic>
      <p:pic>
        <p:nvPicPr>
          <p:cNvPr id="23" name="Picture 22">
            <a:extLst>
              <a:ext uri="{FF2B5EF4-FFF2-40B4-BE49-F238E27FC236}">
                <a16:creationId xmlns:a16="http://schemas.microsoft.com/office/drawing/2014/main" id="{BFB5BFA5-0C54-0718-A50C-E91DF583C9A6}"/>
              </a:ext>
            </a:extLst>
          </p:cNvPr>
          <p:cNvPicPr>
            <a:picLocks noChangeAspect="1"/>
          </p:cNvPicPr>
          <p:nvPr/>
        </p:nvPicPr>
        <p:blipFill rotWithShape="1">
          <a:blip r:embed="rId5"/>
          <a:srcRect l="27007" t="28419" r="10000" b="5073"/>
          <a:stretch/>
        </p:blipFill>
        <p:spPr>
          <a:xfrm>
            <a:off x="5289631" y="3928735"/>
            <a:ext cx="5143097" cy="2805617"/>
          </a:xfrm>
          <a:prstGeom prst="rect">
            <a:avLst/>
          </a:prstGeom>
          <a:ln w="57150">
            <a:solidFill>
              <a:srgbClr val="00B0F0"/>
            </a:solidFill>
          </a:ln>
        </p:spPr>
      </p:pic>
      <p:pic>
        <p:nvPicPr>
          <p:cNvPr id="24" name="Picture 23">
            <a:extLst>
              <a:ext uri="{FF2B5EF4-FFF2-40B4-BE49-F238E27FC236}">
                <a16:creationId xmlns:a16="http://schemas.microsoft.com/office/drawing/2014/main" id="{160E5B22-404A-911C-FB76-D2A9AE297EB2}"/>
              </a:ext>
            </a:extLst>
          </p:cNvPr>
          <p:cNvPicPr>
            <a:picLocks noChangeAspect="1"/>
          </p:cNvPicPr>
          <p:nvPr/>
        </p:nvPicPr>
        <p:blipFill>
          <a:blip r:embed="rId6"/>
          <a:stretch>
            <a:fillRect/>
          </a:stretch>
        </p:blipFill>
        <p:spPr>
          <a:xfrm>
            <a:off x="8846975" y="2256575"/>
            <a:ext cx="3171507" cy="2005978"/>
          </a:xfrm>
          <a:prstGeom prst="rect">
            <a:avLst/>
          </a:prstGeom>
          <a:ln w="57150">
            <a:solidFill>
              <a:schemeClr val="accent4"/>
            </a:solidFill>
          </a:ln>
        </p:spPr>
      </p:pic>
    </p:spTree>
    <p:extLst>
      <p:ext uri="{BB962C8B-B14F-4D97-AF65-F5344CB8AC3E}">
        <p14:creationId xmlns:p14="http://schemas.microsoft.com/office/powerpoint/2010/main" val="3067084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DEB6C4-E1FF-46E7-B73F-A1B69BE189E2}"/>
              </a:ext>
            </a:extLst>
          </p:cNvPr>
          <p:cNvPicPr>
            <a:picLocks noChangeAspect="1"/>
          </p:cNvPicPr>
          <p:nvPr/>
        </p:nvPicPr>
        <p:blipFill rotWithShape="1">
          <a:blip r:embed="rId2">
            <a:extLst>
              <a:ext uri="{28A0092B-C50C-407E-A947-70E740481C1C}">
                <a14:useLocalDpi xmlns:a14="http://schemas.microsoft.com/office/drawing/2010/main" val="0"/>
              </a:ext>
            </a:extLst>
          </a:blip>
          <a:srcRect l="569" r="9424" b="-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5" name="Freeform: Shape 2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0718CF-F37A-08EE-7195-6B12485BDDC1}"/>
              </a:ext>
            </a:extLst>
          </p:cNvPr>
          <p:cNvSpPr>
            <a:spLocks noGrp="1"/>
          </p:cNvSpPr>
          <p:nvPr>
            <p:ph type="title"/>
          </p:nvPr>
        </p:nvSpPr>
        <p:spPr>
          <a:xfrm>
            <a:off x="327660" y="1263064"/>
            <a:ext cx="3438144" cy="834038"/>
          </a:xfrm>
        </p:spPr>
        <p:txBody>
          <a:bodyPr anchor="b">
            <a:noAutofit/>
          </a:bodyPr>
          <a:lstStyle/>
          <a:p>
            <a:r>
              <a:rPr lang="en-US" sz="3200" b="0" i="0" dirty="0">
                <a:effectLst/>
                <a:latin typeface="Söhne"/>
              </a:rPr>
              <a:t>Active Engagement:</a:t>
            </a:r>
            <a:endParaRPr lang="en-US" sz="3200" dirty="0"/>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40CC8C7-8ABC-C64A-1169-43200CABEEE2}"/>
              </a:ext>
            </a:extLst>
          </p:cNvPr>
          <p:cNvSpPr>
            <a:spLocks noGrp="1"/>
          </p:cNvSpPr>
          <p:nvPr>
            <p:ph idx="1"/>
          </p:nvPr>
        </p:nvSpPr>
        <p:spPr>
          <a:xfrm>
            <a:off x="344460" y="2718054"/>
            <a:ext cx="3438906" cy="3207258"/>
          </a:xfrm>
        </p:spPr>
        <p:txBody>
          <a:bodyPr anchor="t">
            <a:normAutofit/>
          </a:bodyPr>
          <a:lstStyle/>
          <a:p>
            <a:pPr marL="0" indent="0">
              <a:buNone/>
            </a:pPr>
            <a:r>
              <a:rPr lang="en-US" sz="1700" dirty="0"/>
              <a:t>Let’s be sure we SUPPORT each other on social media! It is important to actively engage in your team’s content.</a:t>
            </a:r>
          </a:p>
          <a:p>
            <a:r>
              <a:rPr lang="en-US" sz="1700" dirty="0"/>
              <a:t>Like</a:t>
            </a:r>
          </a:p>
          <a:p>
            <a:r>
              <a:rPr lang="en-US" sz="1700" dirty="0"/>
              <a:t>Share</a:t>
            </a:r>
          </a:p>
          <a:p>
            <a:r>
              <a:rPr lang="en-US" sz="1700" dirty="0"/>
              <a:t>Comment</a:t>
            </a:r>
          </a:p>
          <a:p>
            <a:pPr marL="0" indent="0">
              <a:buNone/>
            </a:pPr>
            <a:endParaRPr lang="en-US" sz="1700" dirty="0"/>
          </a:p>
          <a:p>
            <a:pPr marL="0" indent="0">
              <a:buNone/>
            </a:pPr>
            <a:r>
              <a:rPr lang="en-US" sz="1700" dirty="0"/>
              <a:t>DON’T JUST VIEW AND SCROLL! ENGAGE!</a:t>
            </a:r>
          </a:p>
          <a:p>
            <a:pPr marL="0" indent="0">
              <a:buNone/>
            </a:pPr>
            <a:endParaRPr lang="en-US" sz="1700" dirty="0"/>
          </a:p>
        </p:txBody>
      </p:sp>
      <p:pic>
        <p:nvPicPr>
          <p:cNvPr id="6" name="Picture 5">
            <a:extLst>
              <a:ext uri="{FF2B5EF4-FFF2-40B4-BE49-F238E27FC236}">
                <a16:creationId xmlns:a16="http://schemas.microsoft.com/office/drawing/2014/main" id="{0AB40AE6-4E9A-F667-186C-8E5199E71B8C}"/>
              </a:ext>
            </a:extLst>
          </p:cNvPr>
          <p:cNvPicPr>
            <a:picLocks noChangeAspect="1"/>
          </p:cNvPicPr>
          <p:nvPr/>
        </p:nvPicPr>
        <p:blipFill rotWithShape="1">
          <a:blip r:embed="rId3"/>
          <a:srcRect l="35204" t="29182" r="37421" b="20192"/>
          <a:stretch/>
        </p:blipFill>
        <p:spPr>
          <a:xfrm>
            <a:off x="1941194" y="3711764"/>
            <a:ext cx="1276676" cy="1219838"/>
          </a:xfrm>
          <a:prstGeom prst="rect">
            <a:avLst/>
          </a:prstGeom>
        </p:spPr>
      </p:pic>
    </p:spTree>
    <p:extLst>
      <p:ext uri="{BB962C8B-B14F-4D97-AF65-F5344CB8AC3E}">
        <p14:creationId xmlns:p14="http://schemas.microsoft.com/office/powerpoint/2010/main" val="1463671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371947A-FC7C-38E8-9168-D34CEB582254}"/>
              </a:ext>
            </a:extLst>
          </p:cNvPr>
          <p:cNvSpPr txBox="1">
            <a:spLocks noGrp="1"/>
          </p:cNvSpPr>
          <p:nvPr>
            <p:ph type="title"/>
          </p:nvPr>
        </p:nvSpPr>
        <p:spPr>
          <a:xfrm>
            <a:off x="1051560" y="586822"/>
            <a:ext cx="3657600" cy="1645920"/>
          </a:xfrm>
          <a:prstGeom prst="rect">
            <a:avLst/>
          </a:prstGeom>
        </p:spPr>
        <p:txBody>
          <a:bodyPr rtlCol="0">
            <a:normAutofit/>
          </a:bodyPr>
          <a:lstStyle/>
          <a:p>
            <a:r>
              <a:rPr lang="en-US" sz="3200"/>
              <a:t>Subscribe on Youtube</a:t>
            </a:r>
          </a:p>
        </p:txBody>
      </p:sp>
      <p:sp>
        <p:nvSpPr>
          <p:cNvPr id="1035" name="Rectangle 1034">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113113C-2562-379D-5471-DB548D94389C}"/>
              </a:ext>
            </a:extLst>
          </p:cNvPr>
          <p:cNvSpPr>
            <a:spLocks noGrp="1"/>
          </p:cNvSpPr>
          <p:nvPr>
            <p:ph idx="1"/>
          </p:nvPr>
        </p:nvSpPr>
        <p:spPr>
          <a:xfrm>
            <a:off x="5250106" y="586822"/>
            <a:ext cx="6106742" cy="1645920"/>
          </a:xfrm>
        </p:spPr>
        <p:txBody>
          <a:bodyPr anchor="ctr">
            <a:normAutofit/>
          </a:bodyPr>
          <a:lstStyle/>
          <a:p>
            <a:pPr>
              <a:buFont typeface="Arial" panose="020B0604020202020204" pitchFamily="34" charset="0"/>
              <a:buChar char="•"/>
            </a:pPr>
            <a:r>
              <a:rPr lang="en-US" sz="1800" b="0" i="0" dirty="0">
                <a:effectLst/>
                <a:latin typeface="Söhne"/>
              </a:rPr>
              <a:t>Subscribe to Legacy Crypto Builders on YouTube</a:t>
            </a:r>
          </a:p>
          <a:p>
            <a:pPr lvl="1">
              <a:buFont typeface="Wingdings" panose="05000000000000000000" pitchFamily="2" charset="2"/>
              <a:buChar char="v"/>
            </a:pPr>
            <a:r>
              <a:rPr lang="en-US" sz="1800" b="0" i="0" dirty="0">
                <a:effectLst/>
                <a:latin typeface="Söhne"/>
                <a:hlinkClick r:id="rId2"/>
              </a:rPr>
              <a:t>https://www.youtube.com/@legacycryptobuilders3338</a:t>
            </a:r>
            <a:endParaRPr lang="en-US" sz="1800" b="0" i="0" dirty="0">
              <a:effectLst/>
              <a:latin typeface="Söhne"/>
            </a:endParaRPr>
          </a:p>
          <a:p>
            <a:r>
              <a:rPr lang="en-US" sz="1800" dirty="0">
                <a:latin typeface="Söhne"/>
              </a:rPr>
              <a:t>Updates and Important Information</a:t>
            </a:r>
            <a:endParaRPr lang="en-US" sz="1800" dirty="0"/>
          </a:p>
        </p:txBody>
      </p:sp>
      <p:pic>
        <p:nvPicPr>
          <p:cNvPr id="1026" name="Picture 2" descr="YouTube Subscribe Logo PNG vector in SVG, PDF, AI, CDR format">
            <a:extLst>
              <a:ext uri="{FF2B5EF4-FFF2-40B4-BE49-F238E27FC236}">
                <a16:creationId xmlns:a16="http://schemas.microsoft.com/office/drawing/2014/main" id="{F3713B2B-0E3E-9060-C7BB-C54DA603C4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1" t="34082" r="6827" b="34377"/>
          <a:stretch/>
        </p:blipFill>
        <p:spPr bwMode="auto">
          <a:xfrm>
            <a:off x="554416" y="4272652"/>
            <a:ext cx="2870059" cy="7847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F9D92F-D941-90C2-B72F-46138F740C4E}"/>
              </a:ext>
            </a:extLst>
          </p:cNvPr>
          <p:cNvPicPr>
            <a:picLocks noChangeAspect="1"/>
          </p:cNvPicPr>
          <p:nvPr/>
        </p:nvPicPr>
        <p:blipFill rotWithShape="1">
          <a:blip r:embed="rId4"/>
          <a:srcRect l="9562" t="17466" r="32339" b="33050"/>
          <a:stretch/>
        </p:blipFill>
        <p:spPr>
          <a:xfrm>
            <a:off x="3788073" y="2854291"/>
            <a:ext cx="8176386" cy="3603860"/>
          </a:xfrm>
          <a:prstGeom prst="rect">
            <a:avLst/>
          </a:prstGeom>
        </p:spPr>
      </p:pic>
    </p:spTree>
    <p:extLst>
      <p:ext uri="{BB962C8B-B14F-4D97-AF65-F5344CB8AC3E}">
        <p14:creationId xmlns:p14="http://schemas.microsoft.com/office/powerpoint/2010/main" val="2035592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Freeform: Shape 55">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8" name="Freeform: Shape 57">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53A31A-5688-EADD-2EF8-811CF1B4C9EC}"/>
              </a:ext>
            </a:extLst>
          </p:cNvPr>
          <p:cNvSpPr>
            <a:spLocks noGrp="1"/>
          </p:cNvSpPr>
          <p:nvPr>
            <p:ph type="title"/>
          </p:nvPr>
        </p:nvSpPr>
        <p:spPr>
          <a:xfrm>
            <a:off x="297798" y="807040"/>
            <a:ext cx="3579469" cy="1239012"/>
          </a:xfrm>
        </p:spPr>
        <p:txBody>
          <a:bodyPr vert="horz" lIns="91440" tIns="45720" rIns="91440" bIns="45720" rtlCol="0" anchor="ctr">
            <a:normAutofit fontScale="90000"/>
          </a:bodyPr>
          <a:lstStyle/>
          <a:p>
            <a:r>
              <a:rPr lang="en-US" sz="2800" kern="1200" dirty="0">
                <a:solidFill>
                  <a:schemeClr val="tx1"/>
                </a:solidFill>
                <a:latin typeface="+mj-lt"/>
                <a:ea typeface="+mj-ea"/>
                <a:cs typeface="+mj-cs"/>
              </a:rPr>
              <a:t>CONNECT.WIN</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Connect Business Center:</a:t>
            </a:r>
            <a:br>
              <a:rPr lang="en-US" sz="2800" kern="1200" dirty="0">
                <a:solidFill>
                  <a:schemeClr val="tx1"/>
                </a:solidFill>
                <a:latin typeface="+mj-lt"/>
                <a:ea typeface="+mj-ea"/>
                <a:cs typeface="+mj-cs"/>
              </a:rPr>
            </a:br>
            <a:br>
              <a:rPr lang="en-US" sz="2800" kern="1200" dirty="0">
                <a:solidFill>
                  <a:schemeClr val="tx1"/>
                </a:solidFill>
                <a:latin typeface="+mj-lt"/>
                <a:ea typeface="+mj-ea"/>
                <a:cs typeface="+mj-cs"/>
              </a:rPr>
            </a:b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Dashboard</a:t>
            </a:r>
          </a:p>
        </p:txBody>
      </p:sp>
      <p:sp>
        <p:nvSpPr>
          <p:cNvPr id="60" name="Rectangle 59">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2" name="Rectangle 6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D6B555B-1ED4-FC92-465C-E833AB8E0E16}"/>
              </a:ext>
            </a:extLst>
          </p:cNvPr>
          <p:cNvSpPr txBox="1">
            <a:spLocks/>
          </p:cNvSpPr>
          <p:nvPr/>
        </p:nvSpPr>
        <p:spPr>
          <a:xfrm>
            <a:off x="371093" y="2523236"/>
            <a:ext cx="3757024" cy="4249893"/>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200" dirty="0">
                <a:latin typeface="+mn-lt"/>
                <a:ea typeface="+mn-ea"/>
                <a:cs typeface="+mn-cs"/>
              </a:rPr>
              <a:t>Quick Links</a:t>
            </a:r>
          </a:p>
          <a:p>
            <a:pPr marL="514350" lvl="1" indent="-285750">
              <a:spcAft>
                <a:spcPts val="600"/>
              </a:spcAft>
              <a:buFont typeface="Wingdings" panose="05000000000000000000" pitchFamily="2" charset="2"/>
              <a:buChar char="v"/>
            </a:pPr>
            <a:r>
              <a:rPr lang="en-US" sz="1700" dirty="0" err="1"/>
              <a:t>BlockBot</a:t>
            </a:r>
            <a:r>
              <a:rPr lang="en-US" sz="1700" dirty="0"/>
              <a:t> Report</a:t>
            </a:r>
          </a:p>
          <a:p>
            <a:pPr marL="514350" lvl="1" indent="-285750">
              <a:spcAft>
                <a:spcPts val="600"/>
              </a:spcAft>
              <a:buFont typeface="Wingdings" panose="05000000000000000000" pitchFamily="2" charset="2"/>
              <a:buChar char="v"/>
            </a:pPr>
            <a:r>
              <a:rPr lang="en-US" sz="1700" dirty="0">
                <a:latin typeface="+mn-lt"/>
                <a:ea typeface="+mn-ea"/>
                <a:cs typeface="+mn-cs"/>
              </a:rPr>
              <a:t>My Wallet</a:t>
            </a:r>
          </a:p>
          <a:p>
            <a:pPr marL="514350" lvl="1" indent="-285750">
              <a:spcAft>
                <a:spcPts val="600"/>
              </a:spcAft>
              <a:buFont typeface="Wingdings" panose="05000000000000000000" pitchFamily="2" charset="2"/>
              <a:buChar char="v"/>
            </a:pPr>
            <a:r>
              <a:rPr lang="en-US" sz="1700" dirty="0">
                <a:latin typeface="+mn-lt"/>
                <a:ea typeface="+mn-ea"/>
                <a:cs typeface="+mn-cs"/>
              </a:rPr>
              <a:t>My Nodes</a:t>
            </a:r>
          </a:p>
          <a:p>
            <a:pPr marL="514350" lvl="1" indent="-285750">
              <a:spcAft>
                <a:spcPts val="600"/>
              </a:spcAft>
              <a:buFont typeface="Wingdings" panose="05000000000000000000" pitchFamily="2" charset="2"/>
              <a:buChar char="v"/>
            </a:pPr>
            <a:r>
              <a:rPr lang="en-US" sz="1700" dirty="0">
                <a:latin typeface="+mn-lt"/>
                <a:ea typeface="+mn-ea"/>
                <a:cs typeface="+mn-cs"/>
              </a:rPr>
              <a:t>My Team</a:t>
            </a:r>
          </a:p>
          <a:p>
            <a:pPr marL="514350" lvl="1" indent="-285750">
              <a:spcAft>
                <a:spcPts val="600"/>
              </a:spcAft>
              <a:buFont typeface="Wingdings" panose="05000000000000000000" pitchFamily="2" charset="2"/>
              <a:buChar char="v"/>
            </a:pPr>
            <a:r>
              <a:rPr lang="en-US" sz="1700" dirty="0">
                <a:latin typeface="+mn-lt"/>
                <a:ea typeface="+mn-ea"/>
                <a:cs typeface="+mn-cs"/>
              </a:rPr>
              <a:t>Connect Pay</a:t>
            </a:r>
          </a:p>
          <a:p>
            <a:pPr marL="514350" lvl="1" indent="-285750">
              <a:spcAft>
                <a:spcPts val="600"/>
              </a:spcAft>
              <a:buFont typeface="Wingdings" panose="05000000000000000000" pitchFamily="2" charset="2"/>
              <a:buChar char="v"/>
            </a:pPr>
            <a:r>
              <a:rPr lang="en-US" sz="1700" dirty="0"/>
              <a:t>Academy</a:t>
            </a:r>
          </a:p>
          <a:p>
            <a:pPr marL="514350" lvl="1" indent="-285750">
              <a:spcAft>
                <a:spcPts val="600"/>
              </a:spcAft>
              <a:buFont typeface="Wingdings" panose="05000000000000000000" pitchFamily="2" charset="2"/>
              <a:buChar char="v"/>
            </a:pPr>
            <a:r>
              <a:rPr lang="en-US" sz="1700" dirty="0">
                <a:latin typeface="+mn-lt"/>
                <a:ea typeface="+mn-ea"/>
                <a:cs typeface="+mn-cs"/>
              </a:rPr>
              <a:t>Marketing Tools</a:t>
            </a:r>
          </a:p>
          <a:p>
            <a:pPr marL="514350" lvl="1" indent="-285750">
              <a:spcAft>
                <a:spcPts val="600"/>
              </a:spcAft>
              <a:buFont typeface="Wingdings" panose="05000000000000000000" pitchFamily="2" charset="2"/>
              <a:buChar char="v"/>
            </a:pPr>
            <a:r>
              <a:rPr lang="en-US" sz="1700" dirty="0">
                <a:latin typeface="+mn-lt"/>
                <a:ea typeface="+mn-ea"/>
                <a:cs typeface="+mn-cs"/>
              </a:rPr>
              <a:t>Voting</a:t>
            </a:r>
          </a:p>
          <a:p>
            <a:pPr indent="-228600">
              <a:spcAft>
                <a:spcPts val="600"/>
              </a:spcAft>
              <a:buFont typeface="Arial" panose="020B0604020202020204" pitchFamily="34" charset="0"/>
              <a:buChar char="•"/>
            </a:pPr>
            <a:r>
              <a:rPr lang="en-US" sz="2200" dirty="0">
                <a:latin typeface="+mn-lt"/>
                <a:ea typeface="+mn-ea"/>
                <a:cs typeface="+mn-cs"/>
              </a:rPr>
              <a:t>My Connect</a:t>
            </a:r>
          </a:p>
          <a:p>
            <a:pPr marL="514350" lvl="1" indent="-285750">
              <a:spcAft>
                <a:spcPts val="600"/>
              </a:spcAft>
              <a:buFont typeface="Wingdings" panose="05000000000000000000" pitchFamily="2" charset="2"/>
              <a:buChar char="v"/>
            </a:pPr>
            <a:r>
              <a:rPr lang="en-US" sz="1900" dirty="0">
                <a:latin typeface="+mn-lt"/>
                <a:ea typeface="+mn-ea"/>
                <a:cs typeface="+mn-cs"/>
              </a:rPr>
              <a:t>Academy</a:t>
            </a:r>
          </a:p>
          <a:p>
            <a:pPr marL="514350" lvl="1" indent="-285750">
              <a:spcAft>
                <a:spcPts val="600"/>
              </a:spcAft>
              <a:buFont typeface="Wingdings" panose="05000000000000000000" pitchFamily="2" charset="2"/>
              <a:buChar char="v"/>
            </a:pPr>
            <a:r>
              <a:rPr lang="en-US" sz="1900" dirty="0">
                <a:latin typeface="+mn-lt"/>
                <a:ea typeface="+mn-ea"/>
                <a:cs typeface="+mn-cs"/>
              </a:rPr>
              <a:t>Buy Nodes</a:t>
            </a:r>
          </a:p>
          <a:p>
            <a:pPr marL="514350" lvl="1" indent="-285750">
              <a:spcAft>
                <a:spcPts val="600"/>
              </a:spcAft>
              <a:buFont typeface="Wingdings" panose="05000000000000000000" pitchFamily="2" charset="2"/>
              <a:buChar char="v"/>
            </a:pPr>
            <a:r>
              <a:rPr lang="en-US" sz="1900" dirty="0">
                <a:latin typeface="+mn-lt"/>
                <a:ea typeface="+mn-ea"/>
                <a:cs typeface="+mn-cs"/>
              </a:rPr>
              <a:t>Node Setup</a:t>
            </a:r>
          </a:p>
          <a:p>
            <a:pPr marL="514350" lvl="1" indent="-285750">
              <a:spcAft>
                <a:spcPts val="600"/>
              </a:spcAft>
              <a:buFont typeface="Wingdings" panose="05000000000000000000" pitchFamily="2" charset="2"/>
              <a:buChar char="v"/>
            </a:pPr>
            <a:r>
              <a:rPr lang="en-US" sz="1900" dirty="0">
                <a:latin typeface="+mn-lt"/>
                <a:ea typeface="+mn-ea"/>
                <a:cs typeface="+mn-cs"/>
              </a:rPr>
              <a:t>Share Link</a:t>
            </a:r>
          </a:p>
          <a:p>
            <a:pPr indent="-228600">
              <a:spcAft>
                <a:spcPts val="600"/>
              </a:spcAft>
              <a:buFont typeface="Arial" panose="020B0604020202020204" pitchFamily="34" charset="0"/>
              <a:buChar char="•"/>
            </a:pPr>
            <a:r>
              <a:rPr lang="en-US" sz="2200" dirty="0">
                <a:latin typeface="+mn-lt"/>
                <a:ea typeface="+mn-ea"/>
                <a:cs typeface="+mn-cs"/>
              </a:rPr>
              <a:t>Discord</a:t>
            </a:r>
          </a:p>
          <a:p>
            <a:pPr marL="514350" lvl="1" indent="-285750">
              <a:spcAft>
                <a:spcPts val="600"/>
              </a:spcAft>
              <a:buFont typeface="Wingdings" panose="05000000000000000000" pitchFamily="2" charset="2"/>
              <a:buChar char="v"/>
            </a:pPr>
            <a:r>
              <a:rPr lang="en-US" sz="1900" dirty="0"/>
              <a:t>Support</a:t>
            </a:r>
          </a:p>
          <a:p>
            <a:pPr marL="514350" lvl="1" indent="-285750">
              <a:spcAft>
                <a:spcPts val="600"/>
              </a:spcAft>
              <a:buFont typeface="Wingdings" panose="05000000000000000000" pitchFamily="2" charset="2"/>
              <a:buChar char="v"/>
            </a:pPr>
            <a:r>
              <a:rPr lang="en-US" sz="1900" dirty="0">
                <a:latin typeface="+mn-lt"/>
                <a:ea typeface="+mn-ea"/>
                <a:cs typeface="+mn-cs"/>
              </a:rPr>
              <a:t>Interaction</a:t>
            </a:r>
          </a:p>
          <a:p>
            <a:pPr indent="-228600">
              <a:spcAft>
                <a:spcPts val="600"/>
              </a:spcAft>
              <a:buFont typeface="Arial" panose="020B0604020202020204" pitchFamily="34" charset="0"/>
              <a:buChar char="•"/>
            </a:pPr>
            <a:r>
              <a:rPr lang="en-US" sz="2000" b="0" i="0" dirty="0">
                <a:effectLst/>
                <a:latin typeface="Söhne"/>
              </a:rPr>
              <a:t>FAQ section</a:t>
            </a:r>
          </a:p>
          <a:p>
            <a:pPr marL="514350" lvl="1" indent="-285750">
              <a:spcAft>
                <a:spcPts val="600"/>
              </a:spcAft>
              <a:buFont typeface="Wingdings" panose="05000000000000000000" pitchFamily="2" charset="2"/>
              <a:buChar char="v"/>
            </a:pPr>
            <a:r>
              <a:rPr lang="en-US" sz="1900" b="0" i="0" dirty="0">
                <a:effectLst/>
                <a:latin typeface="Söhne"/>
              </a:rPr>
              <a:t>Common queries</a:t>
            </a:r>
          </a:p>
        </p:txBody>
      </p:sp>
      <p:pic>
        <p:nvPicPr>
          <p:cNvPr id="5" name="Content Placeholder 4">
            <a:extLst>
              <a:ext uri="{FF2B5EF4-FFF2-40B4-BE49-F238E27FC236}">
                <a16:creationId xmlns:a16="http://schemas.microsoft.com/office/drawing/2014/main" id="{2CD5B481-4704-904A-E4DA-AB3D2921E60D}"/>
              </a:ext>
            </a:extLst>
          </p:cNvPr>
          <p:cNvPicPr>
            <a:picLocks noGrp="1" noChangeAspect="1"/>
          </p:cNvPicPr>
          <p:nvPr>
            <p:ph idx="1"/>
          </p:nvPr>
        </p:nvPicPr>
        <p:blipFill rotWithShape="1">
          <a:blip r:embed="rId2"/>
          <a:srcRect t="12598" r="1505"/>
          <a:stretch/>
        </p:blipFill>
        <p:spPr>
          <a:xfrm>
            <a:off x="4517872" y="326570"/>
            <a:ext cx="7630412" cy="3504019"/>
          </a:xfrm>
          <a:prstGeom prst="rect">
            <a:avLst/>
          </a:prstGeom>
        </p:spPr>
      </p:pic>
      <p:pic>
        <p:nvPicPr>
          <p:cNvPr id="8" name="Picture 7">
            <a:extLst>
              <a:ext uri="{FF2B5EF4-FFF2-40B4-BE49-F238E27FC236}">
                <a16:creationId xmlns:a16="http://schemas.microsoft.com/office/drawing/2014/main" id="{29394630-4B37-10F5-EE3B-0E105A9A361A}"/>
              </a:ext>
            </a:extLst>
          </p:cNvPr>
          <p:cNvPicPr>
            <a:picLocks noChangeAspect="1"/>
          </p:cNvPicPr>
          <p:nvPr/>
        </p:nvPicPr>
        <p:blipFill rotWithShape="1">
          <a:blip r:embed="rId3"/>
          <a:srcRect l="12551" t="33670" r="30997" b="22072"/>
          <a:stretch/>
        </p:blipFill>
        <p:spPr>
          <a:xfrm>
            <a:off x="4446529" y="4010209"/>
            <a:ext cx="5814103" cy="2355081"/>
          </a:xfrm>
          <a:prstGeom prst="rect">
            <a:avLst/>
          </a:prstGeom>
        </p:spPr>
      </p:pic>
      <p:pic>
        <p:nvPicPr>
          <p:cNvPr id="9" name="Picture 8">
            <a:extLst>
              <a:ext uri="{FF2B5EF4-FFF2-40B4-BE49-F238E27FC236}">
                <a16:creationId xmlns:a16="http://schemas.microsoft.com/office/drawing/2014/main" id="{3CBD266D-D41F-7344-7DD5-2656BBD39B56}"/>
              </a:ext>
            </a:extLst>
          </p:cNvPr>
          <p:cNvPicPr>
            <a:picLocks noChangeAspect="1"/>
          </p:cNvPicPr>
          <p:nvPr/>
        </p:nvPicPr>
        <p:blipFill rotWithShape="1">
          <a:blip r:embed="rId4"/>
          <a:srcRect l="68495" t="61331" r="13290" b="8304"/>
          <a:stretch/>
        </p:blipFill>
        <p:spPr>
          <a:xfrm>
            <a:off x="10244022" y="4505354"/>
            <a:ext cx="1947978" cy="1677880"/>
          </a:xfrm>
          <a:prstGeom prst="rect">
            <a:avLst/>
          </a:prstGeom>
        </p:spPr>
      </p:pic>
    </p:spTree>
    <p:extLst>
      <p:ext uri="{BB962C8B-B14F-4D97-AF65-F5344CB8AC3E}">
        <p14:creationId xmlns:p14="http://schemas.microsoft.com/office/powerpoint/2010/main" val="118747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4770A-ACA1-6942-C2A2-4D8BFDC6996C}"/>
              </a:ext>
            </a:extLst>
          </p:cNvPr>
          <p:cNvSpPr>
            <a:spLocks noGrp="1"/>
          </p:cNvSpPr>
          <p:nvPr>
            <p:ph type="title"/>
          </p:nvPr>
        </p:nvSpPr>
        <p:spPr>
          <a:xfrm>
            <a:off x="630936" y="639520"/>
            <a:ext cx="3429000" cy="1719072"/>
          </a:xfrm>
        </p:spPr>
        <p:txBody>
          <a:bodyPr anchor="b">
            <a:normAutofit/>
          </a:bodyPr>
          <a:lstStyle/>
          <a:p>
            <a:r>
              <a:rPr lang="en-US" sz="3800" dirty="0"/>
              <a:t>Log into your Connect account DAILY!</a:t>
            </a:r>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6DA3F1-DB53-7B30-B778-D284888C5D24}"/>
              </a:ext>
            </a:extLst>
          </p:cNvPr>
          <p:cNvSpPr>
            <a:spLocks noGrp="1"/>
          </p:cNvSpPr>
          <p:nvPr>
            <p:ph idx="1"/>
          </p:nvPr>
        </p:nvSpPr>
        <p:spPr>
          <a:xfrm>
            <a:off x="630936" y="2807208"/>
            <a:ext cx="3429000" cy="3410712"/>
          </a:xfrm>
        </p:spPr>
        <p:txBody>
          <a:bodyPr anchor="t">
            <a:normAutofit/>
          </a:bodyPr>
          <a:lstStyle/>
          <a:p>
            <a:r>
              <a:rPr lang="en-US" sz="1900" dirty="0"/>
              <a:t>Check Dashboard/My Nodes to ensure nodes are online</a:t>
            </a:r>
          </a:p>
          <a:p>
            <a:r>
              <a:rPr lang="en-US" sz="1900" dirty="0"/>
              <a:t>Check the individual blockchain brand website to confirm nodes are running if your connect dashboard shows they are not running</a:t>
            </a:r>
          </a:p>
          <a:p>
            <a:r>
              <a:rPr lang="en-US" sz="1900" dirty="0"/>
              <a:t>Communicate with your leader if nodes are offline for more than 24 hours</a:t>
            </a:r>
          </a:p>
          <a:p>
            <a:endParaRPr lang="en-US" sz="1900" dirty="0"/>
          </a:p>
        </p:txBody>
      </p:sp>
      <p:pic>
        <p:nvPicPr>
          <p:cNvPr id="7" name="Picture 6">
            <a:extLst>
              <a:ext uri="{FF2B5EF4-FFF2-40B4-BE49-F238E27FC236}">
                <a16:creationId xmlns:a16="http://schemas.microsoft.com/office/drawing/2014/main" id="{12EBC28B-B5C3-C3DE-70AC-414840C30B62}"/>
              </a:ext>
            </a:extLst>
          </p:cNvPr>
          <p:cNvPicPr>
            <a:picLocks noChangeAspect="1"/>
          </p:cNvPicPr>
          <p:nvPr/>
        </p:nvPicPr>
        <p:blipFill rotWithShape="1">
          <a:blip r:embed="rId2"/>
          <a:srcRect l="11862" t="29968" r="13061" b="32299"/>
          <a:stretch/>
        </p:blipFill>
        <p:spPr>
          <a:xfrm>
            <a:off x="4264899" y="544854"/>
            <a:ext cx="7883700" cy="2047190"/>
          </a:xfrm>
          <a:prstGeom prst="rect">
            <a:avLst/>
          </a:prstGeom>
        </p:spPr>
      </p:pic>
      <p:sp>
        <p:nvSpPr>
          <p:cNvPr id="8" name="Arrow: Down 7">
            <a:extLst>
              <a:ext uri="{FF2B5EF4-FFF2-40B4-BE49-F238E27FC236}">
                <a16:creationId xmlns:a16="http://schemas.microsoft.com/office/drawing/2014/main" id="{D16C7F12-3640-EDEC-9744-792A237CF4E9}"/>
              </a:ext>
            </a:extLst>
          </p:cNvPr>
          <p:cNvSpPr/>
          <p:nvPr/>
        </p:nvSpPr>
        <p:spPr>
          <a:xfrm rot="10800000">
            <a:off x="10469068" y="3136896"/>
            <a:ext cx="739291" cy="105711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ross 8">
            <a:extLst>
              <a:ext uri="{FF2B5EF4-FFF2-40B4-BE49-F238E27FC236}">
                <a16:creationId xmlns:a16="http://schemas.microsoft.com/office/drawing/2014/main" id="{DA37F4AC-8294-960E-61CF-213CBEE6EF6E}"/>
              </a:ext>
            </a:extLst>
          </p:cNvPr>
          <p:cNvSpPr/>
          <p:nvPr/>
        </p:nvSpPr>
        <p:spPr>
          <a:xfrm>
            <a:off x="6521283" y="3346882"/>
            <a:ext cx="803900" cy="775772"/>
          </a:xfrm>
          <a:prstGeom prst="plus">
            <a:avLst>
              <a:gd name="adj" fmla="val 355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6EC73B6B-49E1-AD98-A04F-30D5CEECC060}"/>
              </a:ext>
            </a:extLst>
          </p:cNvPr>
          <p:cNvSpPr/>
          <p:nvPr/>
        </p:nvSpPr>
        <p:spPr>
          <a:xfrm rot="10800000">
            <a:off x="5270072" y="3136896"/>
            <a:ext cx="739291" cy="1057116"/>
          </a:xfrm>
          <a:prstGeom prst="down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FBC10A32-32FB-DA41-B917-ED1AFCF13E25}"/>
              </a:ext>
            </a:extLst>
          </p:cNvPr>
          <p:cNvSpPr/>
          <p:nvPr/>
        </p:nvSpPr>
        <p:spPr>
          <a:xfrm rot="10800000">
            <a:off x="7837103" y="3136896"/>
            <a:ext cx="739291" cy="1057116"/>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quals 14">
            <a:extLst>
              <a:ext uri="{FF2B5EF4-FFF2-40B4-BE49-F238E27FC236}">
                <a16:creationId xmlns:a16="http://schemas.microsoft.com/office/drawing/2014/main" id="{3B906AE3-33AF-8C37-3C1A-A4CF7F012224}"/>
              </a:ext>
            </a:extLst>
          </p:cNvPr>
          <p:cNvSpPr/>
          <p:nvPr/>
        </p:nvSpPr>
        <p:spPr>
          <a:xfrm>
            <a:off x="9065531" y="3208254"/>
            <a:ext cx="914400" cy="9144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E006CAD0-9695-55E6-A566-BF49A815305E}"/>
              </a:ext>
            </a:extLst>
          </p:cNvPr>
          <p:cNvSpPr txBox="1"/>
          <p:nvPr/>
        </p:nvSpPr>
        <p:spPr>
          <a:xfrm>
            <a:off x="5158036" y="5334332"/>
            <a:ext cx="3237809" cy="1200329"/>
          </a:xfrm>
          <a:prstGeom prst="rect">
            <a:avLst/>
          </a:prstGeom>
          <a:noFill/>
        </p:spPr>
        <p:txBody>
          <a:bodyPr wrap="square" numCol="1" rtlCol="0">
            <a:spAutoFit/>
          </a:bodyPr>
          <a:lstStyle/>
          <a:p>
            <a:r>
              <a:rPr lang="en-US" dirty="0">
                <a:solidFill>
                  <a:srgbClr val="FFC000"/>
                </a:solidFill>
              </a:rPr>
              <a:t>Element – elementunited.com</a:t>
            </a:r>
          </a:p>
          <a:p>
            <a:r>
              <a:rPr lang="en-US" dirty="0">
                <a:solidFill>
                  <a:srgbClr val="FFC000"/>
                </a:solidFill>
              </a:rPr>
              <a:t>Galvan – </a:t>
            </a:r>
            <a:r>
              <a:rPr lang="en-US" dirty="0" err="1">
                <a:solidFill>
                  <a:srgbClr val="FFC000"/>
                </a:solidFill>
              </a:rPr>
              <a:t>galvan.health</a:t>
            </a:r>
            <a:endParaRPr lang="en-US" dirty="0">
              <a:solidFill>
                <a:srgbClr val="FFC000"/>
              </a:solidFill>
            </a:endParaRPr>
          </a:p>
          <a:p>
            <a:r>
              <a:rPr lang="en-US" dirty="0">
                <a:solidFill>
                  <a:srgbClr val="FFC000"/>
                </a:solidFill>
              </a:rPr>
              <a:t>Give – giveblockchain.io</a:t>
            </a:r>
          </a:p>
          <a:p>
            <a:r>
              <a:rPr lang="en-US" dirty="0">
                <a:solidFill>
                  <a:srgbClr val="FFC000"/>
                </a:solidFill>
              </a:rPr>
              <a:t>Green – setpowerfree.com</a:t>
            </a:r>
            <a:endParaRPr lang="en-US" dirty="0"/>
          </a:p>
        </p:txBody>
      </p:sp>
      <p:sp>
        <p:nvSpPr>
          <p:cNvPr id="18" name="TextBox 17">
            <a:extLst>
              <a:ext uri="{FF2B5EF4-FFF2-40B4-BE49-F238E27FC236}">
                <a16:creationId xmlns:a16="http://schemas.microsoft.com/office/drawing/2014/main" id="{44A1A7CC-D55B-E5C2-548A-56205AC76C91}"/>
              </a:ext>
            </a:extLst>
          </p:cNvPr>
          <p:cNvSpPr txBox="1"/>
          <p:nvPr/>
        </p:nvSpPr>
        <p:spPr>
          <a:xfrm>
            <a:off x="8719599" y="5334332"/>
            <a:ext cx="3429000" cy="1477328"/>
          </a:xfrm>
          <a:prstGeom prst="rect">
            <a:avLst/>
          </a:prstGeom>
          <a:noFill/>
        </p:spPr>
        <p:txBody>
          <a:bodyPr wrap="square">
            <a:spAutoFit/>
          </a:bodyPr>
          <a:lstStyle/>
          <a:p>
            <a:r>
              <a:rPr lang="en-US" dirty="0">
                <a:solidFill>
                  <a:srgbClr val="00B0F0"/>
                </a:solidFill>
              </a:rPr>
              <a:t>Grow – growunited.com</a:t>
            </a:r>
          </a:p>
          <a:p>
            <a:r>
              <a:rPr lang="en-US" dirty="0">
                <a:solidFill>
                  <a:srgbClr val="00B0F0"/>
                </a:solidFill>
              </a:rPr>
              <a:t>Hyper – nerdunited.com</a:t>
            </a:r>
          </a:p>
          <a:p>
            <a:r>
              <a:rPr lang="en-US" dirty="0">
                <a:solidFill>
                  <a:srgbClr val="00B0F0"/>
                </a:solidFill>
              </a:rPr>
              <a:t>Liberty – libertyblockchain.com</a:t>
            </a:r>
          </a:p>
          <a:p>
            <a:r>
              <a:rPr lang="en-US" dirty="0" err="1">
                <a:solidFill>
                  <a:srgbClr val="00B0F0"/>
                </a:solidFill>
              </a:rPr>
              <a:t>Pixll</a:t>
            </a:r>
            <a:r>
              <a:rPr lang="en-US" dirty="0">
                <a:solidFill>
                  <a:srgbClr val="00B0F0"/>
                </a:solidFill>
              </a:rPr>
              <a:t> – uplevll.com</a:t>
            </a:r>
          </a:p>
          <a:p>
            <a:r>
              <a:rPr lang="en-US" dirty="0">
                <a:solidFill>
                  <a:srgbClr val="00B0F0"/>
                </a:solidFill>
              </a:rPr>
              <a:t>Switch – switchblackcard.com</a:t>
            </a:r>
          </a:p>
        </p:txBody>
      </p:sp>
      <p:sp>
        <p:nvSpPr>
          <p:cNvPr id="19" name="TextBox 18">
            <a:extLst>
              <a:ext uri="{FF2B5EF4-FFF2-40B4-BE49-F238E27FC236}">
                <a16:creationId xmlns:a16="http://schemas.microsoft.com/office/drawing/2014/main" id="{BB3A1083-1A4D-ECEC-F814-D790DF275C17}"/>
              </a:ext>
            </a:extLst>
          </p:cNvPr>
          <p:cNvSpPr txBox="1"/>
          <p:nvPr/>
        </p:nvSpPr>
        <p:spPr>
          <a:xfrm>
            <a:off x="6776940" y="4810222"/>
            <a:ext cx="3237809" cy="369332"/>
          </a:xfrm>
          <a:prstGeom prst="rect">
            <a:avLst/>
          </a:prstGeom>
          <a:noFill/>
        </p:spPr>
        <p:txBody>
          <a:bodyPr wrap="square" numCol="1" rtlCol="0">
            <a:spAutoFit/>
          </a:bodyPr>
          <a:lstStyle/>
          <a:p>
            <a:pPr algn="ctr"/>
            <a:r>
              <a:rPr lang="en-US" dirty="0">
                <a:solidFill>
                  <a:srgbClr val="FF0000"/>
                </a:solidFill>
              </a:rPr>
              <a:t>BRAND WEBSITE URLs</a:t>
            </a:r>
            <a:endParaRPr lang="en-US" dirty="0"/>
          </a:p>
        </p:txBody>
      </p:sp>
    </p:spTree>
    <p:extLst>
      <p:ext uri="{BB962C8B-B14F-4D97-AF65-F5344CB8AC3E}">
        <p14:creationId xmlns:p14="http://schemas.microsoft.com/office/powerpoint/2010/main" val="3656472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0E249F-DCDA-CB52-FC83-46AAD2E9F76B}"/>
              </a:ext>
            </a:extLst>
          </p:cNvPr>
          <p:cNvPicPr>
            <a:picLocks noChangeAspect="1"/>
          </p:cNvPicPr>
          <p:nvPr/>
        </p:nvPicPr>
        <p:blipFill rotWithShape="1">
          <a:blip r:embed="rId2">
            <a:extLst>
              <a:ext uri="{28A0092B-C50C-407E-A947-70E740481C1C}">
                <a14:useLocalDpi xmlns:a14="http://schemas.microsoft.com/office/drawing/2010/main" val="0"/>
              </a:ext>
            </a:extLst>
          </a:blip>
          <a:srcRect t="5518" r="-1" b="13175"/>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7" name="Freeform: Shape 1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1D03384-8008-3066-EBBC-C85F155C89D4}"/>
              </a:ext>
            </a:extLst>
          </p:cNvPr>
          <p:cNvSpPr>
            <a:spLocks noGrp="1"/>
          </p:cNvSpPr>
          <p:nvPr>
            <p:ph idx="1"/>
          </p:nvPr>
        </p:nvSpPr>
        <p:spPr>
          <a:xfrm>
            <a:off x="371094" y="2718054"/>
            <a:ext cx="3438906" cy="3207258"/>
          </a:xfrm>
        </p:spPr>
        <p:txBody>
          <a:bodyPr anchor="t">
            <a:normAutofit/>
          </a:bodyPr>
          <a:lstStyle/>
          <a:p>
            <a:r>
              <a:rPr lang="en-US" sz="1700" dirty="0"/>
              <a:t>New and Improved!</a:t>
            </a:r>
          </a:p>
          <a:p>
            <a:r>
              <a:rPr lang="en-US" sz="1700" dirty="0"/>
              <a:t>Timely participation!</a:t>
            </a:r>
          </a:p>
          <a:p>
            <a:r>
              <a:rPr lang="en-US" sz="1700" dirty="0"/>
              <a:t>Get WIN deposits upon completion!</a:t>
            </a:r>
          </a:p>
        </p:txBody>
      </p:sp>
      <p:sp>
        <p:nvSpPr>
          <p:cNvPr id="4" name="TextBox 3">
            <a:extLst>
              <a:ext uri="{FF2B5EF4-FFF2-40B4-BE49-F238E27FC236}">
                <a16:creationId xmlns:a16="http://schemas.microsoft.com/office/drawing/2014/main" id="{E8C1A4B3-31FD-F2D9-6AEF-4910776F4400}"/>
              </a:ext>
            </a:extLst>
          </p:cNvPr>
          <p:cNvSpPr txBox="1"/>
          <p:nvPr/>
        </p:nvSpPr>
        <p:spPr>
          <a:xfrm>
            <a:off x="326896" y="1376367"/>
            <a:ext cx="3438906" cy="923330"/>
          </a:xfrm>
          <a:prstGeom prst="rect">
            <a:avLst/>
          </a:prstGeom>
          <a:noFill/>
        </p:spPr>
        <p:txBody>
          <a:bodyPr wrap="square">
            <a:spAutoFit/>
          </a:bodyPr>
          <a:lstStyle/>
          <a:p>
            <a:pPr marL="0" indent="0">
              <a:buNone/>
            </a:pPr>
            <a:r>
              <a:rPr lang="en-US" sz="1800" dirty="0"/>
              <a:t>Understand our Business Model </a:t>
            </a:r>
          </a:p>
          <a:p>
            <a:pPr marL="0" indent="0">
              <a:buNone/>
            </a:pPr>
            <a:r>
              <a:rPr lang="en-US" sz="1800" dirty="0"/>
              <a:t>by completing the Blockchain Academy courses:</a:t>
            </a:r>
          </a:p>
        </p:txBody>
      </p:sp>
      <p:pic>
        <p:nvPicPr>
          <p:cNvPr id="7" name="Picture 6">
            <a:extLst>
              <a:ext uri="{FF2B5EF4-FFF2-40B4-BE49-F238E27FC236}">
                <a16:creationId xmlns:a16="http://schemas.microsoft.com/office/drawing/2014/main" id="{080740FE-DC70-6470-3DE1-772704DCDE7C}"/>
              </a:ext>
            </a:extLst>
          </p:cNvPr>
          <p:cNvPicPr>
            <a:picLocks noChangeAspect="1"/>
          </p:cNvPicPr>
          <p:nvPr/>
        </p:nvPicPr>
        <p:blipFill rotWithShape="1">
          <a:blip r:embed="rId3"/>
          <a:srcRect l="12589" r="12131"/>
          <a:stretch/>
        </p:blipFill>
        <p:spPr>
          <a:xfrm>
            <a:off x="215571" y="4208106"/>
            <a:ext cx="3389156" cy="1973492"/>
          </a:xfrm>
          <a:prstGeom prst="rect">
            <a:avLst/>
          </a:prstGeom>
        </p:spPr>
      </p:pic>
      <p:sp>
        <p:nvSpPr>
          <p:cNvPr id="9" name="TextBox 8">
            <a:extLst>
              <a:ext uri="{FF2B5EF4-FFF2-40B4-BE49-F238E27FC236}">
                <a16:creationId xmlns:a16="http://schemas.microsoft.com/office/drawing/2014/main" id="{4EF9548A-4A16-66CE-2106-A620D35B49F9}"/>
              </a:ext>
            </a:extLst>
          </p:cNvPr>
          <p:cNvSpPr txBox="1"/>
          <p:nvPr/>
        </p:nvSpPr>
        <p:spPr>
          <a:xfrm>
            <a:off x="428989" y="6253156"/>
            <a:ext cx="2962320" cy="276999"/>
          </a:xfrm>
          <a:prstGeom prst="rect">
            <a:avLst/>
          </a:prstGeom>
          <a:noFill/>
        </p:spPr>
        <p:txBody>
          <a:bodyPr wrap="square">
            <a:spAutoFit/>
          </a:bodyPr>
          <a:lstStyle/>
          <a:p>
            <a:r>
              <a:rPr lang="en-US" sz="1200" dirty="0"/>
              <a:t>https://web.connectunited.com/academy</a:t>
            </a:r>
          </a:p>
        </p:txBody>
      </p:sp>
      <p:sp>
        <p:nvSpPr>
          <p:cNvPr id="22" name="TextBox 21">
            <a:extLst>
              <a:ext uri="{FF2B5EF4-FFF2-40B4-BE49-F238E27FC236}">
                <a16:creationId xmlns:a16="http://schemas.microsoft.com/office/drawing/2014/main" id="{C61C8A0A-65E4-E749-85BC-28A8AAF0435B}"/>
              </a:ext>
            </a:extLst>
          </p:cNvPr>
          <p:cNvSpPr txBox="1"/>
          <p:nvPr/>
        </p:nvSpPr>
        <p:spPr>
          <a:xfrm>
            <a:off x="326896" y="1013699"/>
            <a:ext cx="3277831" cy="369332"/>
          </a:xfrm>
          <a:prstGeom prst="rect">
            <a:avLst/>
          </a:prstGeom>
          <a:noFill/>
        </p:spPr>
        <p:txBody>
          <a:bodyPr wrap="square">
            <a:spAutoFit/>
          </a:bodyPr>
          <a:lstStyle/>
          <a:p>
            <a:r>
              <a:rPr lang="en-US" sz="1800" kern="1200" dirty="0">
                <a:solidFill>
                  <a:schemeClr val="tx1"/>
                </a:solidFill>
                <a:latin typeface="+mj-lt"/>
                <a:ea typeface="+mj-ea"/>
                <a:cs typeface="+mj-cs"/>
              </a:rPr>
              <a:t>BLOCKCHAIN ACADEMY</a:t>
            </a:r>
            <a:endParaRPr lang="en-US" dirty="0"/>
          </a:p>
        </p:txBody>
      </p:sp>
    </p:spTree>
    <p:extLst>
      <p:ext uri="{BB962C8B-B14F-4D97-AF65-F5344CB8AC3E}">
        <p14:creationId xmlns:p14="http://schemas.microsoft.com/office/powerpoint/2010/main" val="62692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2AD407-F947-1FB7-E4AF-5925CF685811}"/>
              </a:ext>
            </a:extLst>
          </p:cNvPr>
          <p:cNvSpPr>
            <a:spLocks noGrp="1"/>
          </p:cNvSpPr>
          <p:nvPr>
            <p:ph type="title"/>
          </p:nvPr>
        </p:nvSpPr>
        <p:spPr>
          <a:xfrm>
            <a:off x="612648" y="365125"/>
            <a:ext cx="5295015" cy="1385398"/>
          </a:xfrm>
        </p:spPr>
        <p:txBody>
          <a:bodyPr anchor="b">
            <a:normAutofit/>
          </a:bodyPr>
          <a:lstStyle/>
          <a:p>
            <a:r>
              <a:rPr lang="en-US" dirty="0"/>
              <a:t>Secure Your Wallet &amp;</a:t>
            </a:r>
            <a:br>
              <a:rPr lang="en-US" dirty="0"/>
            </a:br>
            <a:r>
              <a:rPr lang="en-US" dirty="0"/>
              <a:t>Backup Security</a:t>
            </a:r>
          </a:p>
        </p:txBody>
      </p:sp>
      <p:pic>
        <p:nvPicPr>
          <p:cNvPr id="2052" name="Picture 4" descr="Encryption PNG Image HD - PNG All | PNG All">
            <a:extLst>
              <a:ext uri="{FF2B5EF4-FFF2-40B4-BE49-F238E27FC236}">
                <a16:creationId xmlns:a16="http://schemas.microsoft.com/office/drawing/2014/main" id="{6F9EBD3F-E3E6-933C-F418-42C22EAE71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4038" y="365125"/>
            <a:ext cx="1898294"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2FA icon, two factor verification by mobile phone 27769019 Vector Art at  Vecteezy">
            <a:extLst>
              <a:ext uri="{FF2B5EF4-FFF2-40B4-BE49-F238E27FC236}">
                <a16:creationId xmlns:a16="http://schemas.microsoft.com/office/drawing/2014/main" id="{F247B031-161F-EBF5-B71E-99EC7289D0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57633" y="365125"/>
            <a:ext cx="2200060" cy="2194560"/>
          </a:xfrm>
          <a:prstGeom prst="rect">
            <a:avLst/>
          </a:prstGeom>
          <a:noFill/>
          <a:extLst>
            <a:ext uri="{909E8E84-426E-40DD-AFC4-6F175D3DCCD1}">
              <a14:hiddenFill xmlns:a14="http://schemas.microsoft.com/office/drawing/2010/main">
                <a:solidFill>
                  <a:srgbClr val="FFFFFF"/>
                </a:solidFill>
              </a14:hiddenFill>
            </a:ext>
          </a:extLst>
        </p:spPr>
      </p:pic>
      <p:sp>
        <p:nvSpPr>
          <p:cNvPr id="2059"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AD5D46-F227-48F8-FD06-FE2BE2AFFB8F}"/>
              </a:ext>
            </a:extLst>
          </p:cNvPr>
          <p:cNvSpPr>
            <a:spLocks noGrp="1"/>
          </p:cNvSpPr>
          <p:nvPr>
            <p:ph idx="1"/>
          </p:nvPr>
        </p:nvSpPr>
        <p:spPr>
          <a:xfrm>
            <a:off x="612648" y="3201282"/>
            <a:ext cx="5295015" cy="3812391"/>
          </a:xfrm>
        </p:spPr>
        <p:txBody>
          <a:bodyPr>
            <a:normAutofit fontScale="77500" lnSpcReduction="20000"/>
          </a:bodyPr>
          <a:lstStyle/>
          <a:p>
            <a:pPr>
              <a:buFont typeface="Arial" panose="020B0604020202020204" pitchFamily="34" charset="0"/>
              <a:buChar char="•"/>
            </a:pPr>
            <a:r>
              <a:rPr lang="en-US" sz="2200" b="0" i="0" dirty="0">
                <a:effectLst/>
                <a:latin typeface="Söhne"/>
              </a:rPr>
              <a:t>Must set up wallet before turning on Node</a:t>
            </a:r>
          </a:p>
          <a:p>
            <a:pPr lvl="1"/>
            <a:r>
              <a:rPr lang="en-US" sz="1800" b="0" i="0" dirty="0">
                <a:effectLst/>
                <a:latin typeface="Söhne"/>
              </a:rPr>
              <a:t>Use </a:t>
            </a:r>
            <a:r>
              <a:rPr lang="en-US" sz="1800" b="0" i="0" dirty="0" err="1">
                <a:effectLst/>
                <a:latin typeface="Söhne"/>
              </a:rPr>
              <a:t>Blockfabric</a:t>
            </a:r>
            <a:r>
              <a:rPr lang="en-US" sz="1800" b="0" i="0" dirty="0">
                <a:effectLst/>
                <a:latin typeface="Söhne"/>
              </a:rPr>
              <a:t> - https://www.nodeengine.io/</a:t>
            </a:r>
          </a:p>
          <a:p>
            <a:pPr lvl="1"/>
            <a:r>
              <a:rPr lang="en-US" sz="1800" b="0" i="0" dirty="0" err="1">
                <a:effectLst/>
                <a:latin typeface="Söhne"/>
              </a:rPr>
              <a:t>Vultr</a:t>
            </a:r>
            <a:r>
              <a:rPr lang="en-US" sz="1800" b="0" i="0" dirty="0">
                <a:effectLst/>
                <a:latin typeface="Söhne"/>
              </a:rPr>
              <a:t> is an alternative - https://www.vultr.com/</a:t>
            </a:r>
          </a:p>
          <a:p>
            <a:pPr>
              <a:buFont typeface="Arial" panose="020B0604020202020204" pitchFamily="34" charset="0"/>
              <a:buChar char="•"/>
            </a:pPr>
            <a:r>
              <a:rPr lang="en-US" sz="2200" b="0" i="0" dirty="0">
                <a:effectLst/>
                <a:latin typeface="Söhne"/>
              </a:rPr>
              <a:t>Enable 2FA for extra security</a:t>
            </a:r>
          </a:p>
          <a:p>
            <a:pPr lvl="1">
              <a:buFont typeface="Wingdings" panose="05000000000000000000" pitchFamily="2" charset="2"/>
              <a:buChar char="v"/>
            </a:pPr>
            <a:r>
              <a:rPr lang="en-US" sz="1800" b="0" i="0" dirty="0">
                <a:effectLst/>
                <a:latin typeface="Söhne"/>
              </a:rPr>
              <a:t>2 separate devices</a:t>
            </a:r>
          </a:p>
          <a:p>
            <a:pPr>
              <a:buFont typeface="Arial" panose="020B0604020202020204" pitchFamily="34" charset="0"/>
              <a:buChar char="•"/>
            </a:pPr>
            <a:r>
              <a:rPr lang="en-US" sz="2200" b="0" i="0" dirty="0">
                <a:effectLst/>
                <a:latin typeface="Söhne"/>
              </a:rPr>
              <a:t>Use separate passwords for login and wallet encryption</a:t>
            </a:r>
          </a:p>
          <a:p>
            <a:r>
              <a:rPr lang="en-US" sz="2200" b="0" i="0" dirty="0">
                <a:effectLst/>
                <a:latin typeface="Söhne"/>
              </a:rPr>
              <a:t>Ensure ETH in wallet for withdrawals</a:t>
            </a:r>
          </a:p>
          <a:p>
            <a:r>
              <a:rPr lang="en-US" sz="2200" b="0" i="0" dirty="0">
                <a:effectLst/>
                <a:latin typeface="Söhne"/>
              </a:rPr>
              <a:t>Never give out your SEND wallet address</a:t>
            </a:r>
          </a:p>
          <a:p>
            <a:r>
              <a:rPr lang="en-US" sz="2200" b="0" i="0" dirty="0">
                <a:effectLst/>
                <a:latin typeface="Söhne"/>
              </a:rPr>
              <a:t>Verify wallet addresses before transactions</a:t>
            </a:r>
          </a:p>
          <a:p>
            <a:pPr lvl="1"/>
            <a:r>
              <a:rPr lang="en-US" sz="1800" b="0" i="0" dirty="0">
                <a:effectLst/>
                <a:latin typeface="Söhne"/>
              </a:rPr>
              <a:t>1</a:t>
            </a:r>
            <a:r>
              <a:rPr lang="en-US" sz="1800" b="0" i="0" baseline="30000" dirty="0">
                <a:effectLst/>
                <a:latin typeface="Söhne"/>
              </a:rPr>
              <a:t>st</a:t>
            </a:r>
            <a:r>
              <a:rPr lang="en-US" sz="1800" b="0" i="0" dirty="0">
                <a:effectLst/>
                <a:latin typeface="Söhne"/>
              </a:rPr>
              <a:t> 5 digits and last 5 digits</a:t>
            </a:r>
          </a:p>
          <a:p>
            <a:pPr algn="l">
              <a:buFont typeface="Arial" panose="020B0604020202020204" pitchFamily="34" charset="0"/>
              <a:buChar char="•"/>
            </a:pPr>
            <a:r>
              <a:rPr lang="en-US" sz="2200" b="0" i="0" dirty="0">
                <a:effectLst/>
                <a:latin typeface="Söhne"/>
              </a:rPr>
              <a:t>Create second set of passwords and encryption passcodes</a:t>
            </a:r>
          </a:p>
          <a:p>
            <a:pPr lvl="1">
              <a:buFont typeface="Wingdings" panose="05000000000000000000" pitchFamily="2" charset="2"/>
              <a:buChar char="v"/>
            </a:pPr>
            <a:r>
              <a:rPr lang="en-US" sz="1800" b="0" i="0" dirty="0">
                <a:effectLst/>
                <a:latin typeface="Söhne"/>
              </a:rPr>
              <a:t>Keep offsite for added security</a:t>
            </a:r>
          </a:p>
          <a:p>
            <a:pPr lvl="1">
              <a:buFont typeface="Wingdings" panose="05000000000000000000" pitchFamily="2" charset="2"/>
              <a:buChar char="v"/>
            </a:pPr>
            <a:r>
              <a:rPr lang="en-US" sz="1800" dirty="0">
                <a:latin typeface="Söhne"/>
              </a:rPr>
              <a:t>Never take a picture of your 12-word recovery phrase</a:t>
            </a:r>
            <a:endParaRPr lang="en-US" sz="1800" b="0" i="0" dirty="0">
              <a:effectLst/>
              <a:latin typeface="Söhne"/>
            </a:endParaRPr>
          </a:p>
          <a:p>
            <a:endParaRPr lang="en-US" sz="2200" b="0" i="0" dirty="0">
              <a:effectLst/>
              <a:latin typeface="Söhne"/>
            </a:endParaRPr>
          </a:p>
          <a:p>
            <a:pPr marL="0" indent="0">
              <a:buNone/>
            </a:pPr>
            <a:endParaRPr lang="en-US" sz="2200" b="0" i="0" dirty="0">
              <a:effectLst/>
              <a:latin typeface="Söhne"/>
            </a:endParaRPr>
          </a:p>
          <a:p>
            <a:endParaRPr lang="en-US" sz="2200" dirty="0"/>
          </a:p>
        </p:txBody>
      </p:sp>
      <p:pic>
        <p:nvPicPr>
          <p:cNvPr id="5" name="Picture 4" descr="A screen shot of a computer&#10;&#10;Description automatically generated">
            <a:extLst>
              <a:ext uri="{FF2B5EF4-FFF2-40B4-BE49-F238E27FC236}">
                <a16:creationId xmlns:a16="http://schemas.microsoft.com/office/drawing/2014/main" id="{A9A07A08-8A78-8921-8562-AE4BF775AE3B}"/>
              </a:ext>
            </a:extLst>
          </p:cNvPr>
          <p:cNvPicPr>
            <a:picLocks noChangeAspect="1"/>
          </p:cNvPicPr>
          <p:nvPr/>
        </p:nvPicPr>
        <p:blipFill rotWithShape="1">
          <a:blip r:embed="rId4"/>
          <a:srcRect l="25868" t="22405" r="28980" b="13784"/>
          <a:stretch/>
        </p:blipFill>
        <p:spPr>
          <a:xfrm>
            <a:off x="6848653" y="2766251"/>
            <a:ext cx="4663542" cy="3410711"/>
          </a:xfrm>
          <a:prstGeom prst="rect">
            <a:avLst/>
          </a:prstGeom>
        </p:spPr>
      </p:pic>
    </p:spTree>
    <p:extLst>
      <p:ext uri="{BB962C8B-B14F-4D97-AF65-F5344CB8AC3E}">
        <p14:creationId xmlns:p14="http://schemas.microsoft.com/office/powerpoint/2010/main" val="619239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210E3-75A4-240D-BD07-D43B3F77C960}"/>
              </a:ext>
            </a:extLst>
          </p:cNvPr>
          <p:cNvSpPr>
            <a:spLocks noGrp="1"/>
          </p:cNvSpPr>
          <p:nvPr>
            <p:ph type="title"/>
          </p:nvPr>
        </p:nvSpPr>
        <p:spPr>
          <a:xfrm>
            <a:off x="4840916" y="294445"/>
            <a:ext cx="7051517" cy="866780"/>
          </a:xfrm>
        </p:spPr>
        <p:txBody>
          <a:bodyPr anchor="b">
            <a:normAutofit/>
          </a:bodyPr>
          <a:lstStyle/>
          <a:p>
            <a:r>
              <a:rPr lang="en-US" sz="4600" dirty="0"/>
              <a:t>Monitor Blockchain Rewards</a:t>
            </a:r>
          </a:p>
        </p:txBody>
      </p:sp>
      <p:pic>
        <p:nvPicPr>
          <p:cNvPr id="5" name="Picture 4">
            <a:extLst>
              <a:ext uri="{FF2B5EF4-FFF2-40B4-BE49-F238E27FC236}">
                <a16:creationId xmlns:a16="http://schemas.microsoft.com/office/drawing/2014/main" id="{1158D9C8-56C3-A939-41E3-138DAB11213B}"/>
              </a:ext>
            </a:extLst>
          </p:cNvPr>
          <p:cNvPicPr>
            <a:picLocks noChangeAspect="1"/>
          </p:cNvPicPr>
          <p:nvPr/>
        </p:nvPicPr>
        <p:blipFill rotWithShape="1">
          <a:blip r:embed="rId2"/>
          <a:srcRect l="848" r="1229"/>
          <a:stretch/>
        </p:blipFill>
        <p:spPr>
          <a:xfrm>
            <a:off x="258148" y="1005530"/>
            <a:ext cx="4180114" cy="5174286"/>
          </a:xfrm>
          <a:prstGeom prst="rect">
            <a:avLst/>
          </a:prstGeom>
          <a:ln w="57150">
            <a:solidFill>
              <a:schemeClr val="accent4"/>
            </a:solidFill>
          </a:ln>
        </p:spPr>
      </p:pic>
      <p:sp>
        <p:nvSpPr>
          <p:cNvPr id="1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8BD05C-32E1-D77A-A484-797F4A448E4B}"/>
              </a:ext>
            </a:extLst>
          </p:cNvPr>
          <p:cNvSpPr>
            <a:spLocks noGrp="1"/>
          </p:cNvSpPr>
          <p:nvPr>
            <p:ph idx="1"/>
          </p:nvPr>
        </p:nvSpPr>
        <p:spPr>
          <a:xfrm>
            <a:off x="4840916" y="2812709"/>
            <a:ext cx="3967182" cy="3550789"/>
          </a:xfrm>
        </p:spPr>
        <p:txBody>
          <a:bodyPr anchor="t">
            <a:normAutofit/>
          </a:bodyPr>
          <a:lstStyle/>
          <a:p>
            <a:pPr>
              <a:buFont typeface="Arial" panose="020B0604020202020204" pitchFamily="34" charset="0"/>
              <a:buChar char="•"/>
            </a:pPr>
            <a:r>
              <a:rPr lang="en-US" sz="1800" b="0" i="0" dirty="0">
                <a:effectLst/>
                <a:latin typeface="Söhne"/>
              </a:rPr>
              <a:t>Add contract addresses to MetaMask</a:t>
            </a:r>
          </a:p>
          <a:p>
            <a:pPr>
              <a:buFont typeface="Arial" panose="020B0604020202020204" pitchFamily="34" charset="0"/>
              <a:buChar char="•"/>
            </a:pPr>
            <a:r>
              <a:rPr lang="en-US" sz="1800" b="0" i="0" dirty="0">
                <a:effectLst/>
                <a:latin typeface="Söhne"/>
              </a:rPr>
              <a:t>Allows interaction with decentralized applications</a:t>
            </a:r>
          </a:p>
          <a:p>
            <a:pPr>
              <a:buFont typeface="Arial" panose="020B0604020202020204" pitchFamily="34" charset="0"/>
              <a:buChar char="•"/>
            </a:pPr>
            <a:r>
              <a:rPr lang="en-US" sz="1800" b="0" i="0" dirty="0">
                <a:effectLst/>
                <a:latin typeface="Google Sans"/>
              </a:rPr>
              <a:t>Open your in-browser MetaMask extension (or mobile app) and log into your account. Click Add Token at the bottom of the extension view. Under Custom Token, type in the Token Contract Address for the issuer token and you can then proceed to add the token listing to your wallet view.</a:t>
            </a:r>
            <a:endParaRPr lang="en-US" sz="1800" b="0" i="0" dirty="0">
              <a:effectLst/>
              <a:latin typeface="Söhne"/>
            </a:endParaRPr>
          </a:p>
        </p:txBody>
      </p:sp>
      <p:pic>
        <p:nvPicPr>
          <p:cNvPr id="4098" name="Picture 2" descr="Metamask: Business Model Prototype for Web 3.0 Projects? | by Amidzic Momir  | IOSG Ventures | Medium">
            <a:extLst>
              <a:ext uri="{FF2B5EF4-FFF2-40B4-BE49-F238E27FC236}">
                <a16:creationId xmlns:a16="http://schemas.microsoft.com/office/drawing/2014/main" id="{3A324479-9114-4FF3-E6D6-CE43816B3B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17" b="21199"/>
          <a:stretch/>
        </p:blipFill>
        <p:spPr bwMode="auto">
          <a:xfrm>
            <a:off x="5995640" y="1232947"/>
            <a:ext cx="4484914" cy="10121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yearn-docs/resources/guides/how-to-add-a-custom-token-to-metamask.md at  master · yearn/yearn-docs · GitHub">
            <a:extLst>
              <a:ext uri="{FF2B5EF4-FFF2-40B4-BE49-F238E27FC236}">
                <a16:creationId xmlns:a16="http://schemas.microsoft.com/office/drawing/2014/main" id="{F43BC5F5-BF6F-6B10-F507-5FFCC80851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72" t="4296" r="7565" b="9127"/>
          <a:stretch/>
        </p:blipFill>
        <p:spPr bwMode="auto">
          <a:xfrm>
            <a:off x="9163246" y="2666685"/>
            <a:ext cx="2990632" cy="391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5867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b693ed9d-92e1-4e39-b82e-02f6fea6991e}" enabled="0" method="" siteId="{b693ed9d-92e1-4e39-b82e-02f6fea6991e}" removed="1"/>
</clbl:labelList>
</file>

<file path=docProps/app.xml><?xml version="1.0" encoding="utf-8"?>
<Properties xmlns="http://schemas.openxmlformats.org/officeDocument/2006/extended-properties" xmlns:vt="http://schemas.openxmlformats.org/officeDocument/2006/docPropsVTypes">
  <Template>Office Theme</Template>
  <TotalTime>472</TotalTime>
  <Words>637</Words>
  <Application>Microsoft Office PowerPoint</Application>
  <PresentationFormat>Widescreen</PresentationFormat>
  <Paragraphs>108</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Aptos Display</vt:lpstr>
      <vt:lpstr>Arial</vt:lpstr>
      <vt:lpstr>Calibri</vt:lpstr>
      <vt:lpstr>Google Sans</vt:lpstr>
      <vt:lpstr>Söhne</vt:lpstr>
      <vt:lpstr>Wingdings</vt:lpstr>
      <vt:lpstr>Office Theme</vt:lpstr>
      <vt:lpstr>PowerPoint Presentation</vt:lpstr>
      <vt:lpstr>PowerPoint Presentation</vt:lpstr>
      <vt:lpstr>Active Engagement:</vt:lpstr>
      <vt:lpstr>Subscribe on Youtube</vt:lpstr>
      <vt:lpstr>CONNECT.WIN Connect Business Center:   Dashboard</vt:lpstr>
      <vt:lpstr>Log into your Connect account DAILY!</vt:lpstr>
      <vt:lpstr>PowerPoint Presentation</vt:lpstr>
      <vt:lpstr>Secure Your Wallet &amp; Backup Security</vt:lpstr>
      <vt:lpstr>Monitor Blockchain Rewards</vt:lpstr>
      <vt:lpstr>Communication</vt:lpstr>
      <vt:lpstr>Important Links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Tracie B Jones</dc:creator>
  <cp:lastModifiedBy>Tracie B Jones</cp:lastModifiedBy>
  <cp:revision>33</cp:revision>
  <dcterms:created xsi:type="dcterms:W3CDTF">2024-03-27T12:57:45Z</dcterms:created>
  <dcterms:modified xsi:type="dcterms:W3CDTF">2024-05-01T19:53:10Z</dcterms:modified>
</cp:coreProperties>
</file>